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Josefin Sans" charset="1" panose="00000500000000000000"/>
      <p:regular r:id="rId15"/>
    </p:embeddedFont>
    <p:embeddedFont>
      <p:font typeface="TAN Kindred" charset="1" panose="00000000000000000000"/>
      <p:regular r:id="rId16"/>
    </p:embeddedFont>
    <p:embeddedFont>
      <p:font typeface="Josefin Sans Bold" charset="1" panose="000008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png" Type="http://schemas.openxmlformats.org/officeDocument/2006/relationships/image"/><Relationship Id="rId18" Target="../media/image17.pn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png" Type="http://schemas.openxmlformats.org/officeDocument/2006/relationships/image"/><Relationship Id="rId22" Target="../media/image21.png" Type="http://schemas.openxmlformats.org/officeDocument/2006/relationships/image"/><Relationship Id="rId23" Target="../media/image22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png" Type="http://schemas.openxmlformats.org/officeDocument/2006/relationships/image"/><Relationship Id="rId12" Target="../media/image6.png" Type="http://schemas.openxmlformats.org/officeDocument/2006/relationships/image"/><Relationship Id="rId13" Target="../media/image21.png" Type="http://schemas.openxmlformats.org/officeDocument/2006/relationships/image"/><Relationship Id="rId14" Target="../media/image27.png" Type="http://schemas.openxmlformats.org/officeDocument/2006/relationships/image"/><Relationship Id="rId15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3.jpeg" Type="http://schemas.openxmlformats.org/officeDocument/2006/relationships/image"/><Relationship Id="rId7" Target="../media/image12.png" Type="http://schemas.openxmlformats.org/officeDocument/2006/relationships/image"/><Relationship Id="rId8" Target="../media/image17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6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25.png" Type="http://schemas.openxmlformats.org/officeDocument/2006/relationships/image"/><Relationship Id="rId12" Target="../media/image6.png" Type="http://schemas.openxmlformats.org/officeDocument/2006/relationships/image"/><Relationship Id="rId13" Target="../media/image7.png" Type="http://schemas.openxmlformats.org/officeDocument/2006/relationships/image"/><Relationship Id="rId14" Target="../media/image18.png" Type="http://schemas.openxmlformats.org/officeDocument/2006/relationships/image"/><Relationship Id="rId15" Target="../media/image19.png" Type="http://schemas.openxmlformats.org/officeDocument/2006/relationships/image"/><Relationship Id="rId16" Target="../media/image16.png" Type="http://schemas.openxmlformats.org/officeDocument/2006/relationships/image"/><Relationship Id="rId17" Target="../media/image27.png" Type="http://schemas.openxmlformats.org/officeDocument/2006/relationships/image"/><Relationship Id="rId18" Target="../media/image3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svg" Type="http://schemas.openxmlformats.org/officeDocument/2006/relationships/image"/><Relationship Id="rId11" Target="../media/image15.png" Type="http://schemas.openxmlformats.org/officeDocument/2006/relationships/image"/><Relationship Id="rId12" Target="../media/image25.png" Type="http://schemas.openxmlformats.org/officeDocument/2006/relationships/image"/><Relationship Id="rId13" Target="../media/image18.png" Type="http://schemas.openxmlformats.org/officeDocument/2006/relationships/image"/><Relationship Id="rId14" Target="../media/image19.png" Type="http://schemas.openxmlformats.org/officeDocument/2006/relationships/image"/><Relationship Id="rId15" Target="../media/image27.png" Type="http://schemas.openxmlformats.org/officeDocument/2006/relationships/image"/><Relationship Id="rId16" Target="../media/image9.png" Type="http://schemas.openxmlformats.org/officeDocument/2006/relationships/image"/><Relationship Id="rId17" Target="../media/image20.png" Type="http://schemas.openxmlformats.org/officeDocument/2006/relationships/image"/><Relationship Id="rId18" Target="../media/image21.png" Type="http://schemas.openxmlformats.org/officeDocument/2006/relationships/image"/><Relationship Id="rId19" Target="../media/image5.png" Type="http://schemas.openxmlformats.org/officeDocument/2006/relationships/image"/><Relationship Id="rId2" Target="../media/image1.png" Type="http://schemas.openxmlformats.org/officeDocument/2006/relationships/image"/><Relationship Id="rId20" Target="../media/image42.png" Type="http://schemas.openxmlformats.org/officeDocument/2006/relationships/image"/><Relationship Id="rId3" Target="../media/image2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11.pn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25.png" Type="http://schemas.openxmlformats.org/officeDocument/2006/relationships/image"/><Relationship Id="rId12" Target="../media/image14.png" Type="http://schemas.openxmlformats.org/officeDocument/2006/relationships/image"/><Relationship Id="rId13" Target="../media/image17.png" Type="http://schemas.openxmlformats.org/officeDocument/2006/relationships/image"/><Relationship Id="rId14" Target="../media/image18.png" Type="http://schemas.openxmlformats.org/officeDocument/2006/relationships/image"/><Relationship Id="rId15" Target="../media/image8.png" Type="http://schemas.openxmlformats.org/officeDocument/2006/relationships/image"/><Relationship Id="rId16" Target="../media/image9.png" Type="http://schemas.openxmlformats.org/officeDocument/2006/relationships/image"/><Relationship Id="rId17" Target="../media/image27.png" Type="http://schemas.openxmlformats.org/officeDocument/2006/relationships/image"/><Relationship Id="rId18" Target="../media/image6.png" Type="http://schemas.openxmlformats.org/officeDocument/2006/relationships/image"/><Relationship Id="rId19" Target="../media/image22.png" Type="http://schemas.openxmlformats.org/officeDocument/2006/relationships/image"/><Relationship Id="rId2" Target="../media/image1.png" Type="http://schemas.openxmlformats.org/officeDocument/2006/relationships/image"/><Relationship Id="rId20" Target="../media/image35.png" Type="http://schemas.openxmlformats.org/officeDocument/2006/relationships/image"/><Relationship Id="rId21" Target="../media/image7.png" Type="http://schemas.openxmlformats.org/officeDocument/2006/relationships/image"/><Relationship Id="rId22" Target="../media/image2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Relationship Id="rId8" Target="../media/image45.png" Type="http://schemas.openxmlformats.org/officeDocument/2006/relationships/image"/><Relationship Id="rId9" Target="../media/image4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26.png" Type="http://schemas.openxmlformats.org/officeDocument/2006/relationships/image"/><Relationship Id="rId12" Target="../media/image18.png" Type="http://schemas.openxmlformats.org/officeDocument/2006/relationships/image"/><Relationship Id="rId13" Target="../media/image25.png" Type="http://schemas.openxmlformats.org/officeDocument/2006/relationships/image"/><Relationship Id="rId14" Target="../media/image37.png" Type="http://schemas.openxmlformats.org/officeDocument/2006/relationships/image"/><Relationship Id="rId15" Target="../media/image9.png" Type="http://schemas.openxmlformats.org/officeDocument/2006/relationships/image"/><Relationship Id="rId16" Target="../media/image16.png" Type="http://schemas.openxmlformats.org/officeDocument/2006/relationships/image"/><Relationship Id="rId17" Target="../media/image51.png" Type="http://schemas.openxmlformats.org/officeDocument/2006/relationships/image"/><Relationship Id="rId18" Target="../media/image19.png" Type="http://schemas.openxmlformats.org/officeDocument/2006/relationships/image"/><Relationship Id="rId19" Target="../media/image7.png" Type="http://schemas.openxmlformats.org/officeDocument/2006/relationships/image"/><Relationship Id="rId2" Target="../media/image1.png" Type="http://schemas.openxmlformats.org/officeDocument/2006/relationships/image"/><Relationship Id="rId20" Target="../media/image22.png" Type="http://schemas.openxmlformats.org/officeDocument/2006/relationships/image"/><Relationship Id="rId21" Target="../media/image52.png" Type="http://schemas.openxmlformats.org/officeDocument/2006/relationships/image"/><Relationship Id="rId22" Target="../media/image35.png" Type="http://schemas.openxmlformats.org/officeDocument/2006/relationships/image"/><Relationship Id="rId23" Target="../media/image27.png" Type="http://schemas.openxmlformats.org/officeDocument/2006/relationships/image"/><Relationship Id="rId3" Target="../media/image2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49.png" Type="http://schemas.openxmlformats.org/officeDocument/2006/relationships/image"/><Relationship Id="rId9" Target="../media/image5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27.png" Type="http://schemas.openxmlformats.org/officeDocument/2006/relationships/image"/><Relationship Id="rId12" Target="../media/image52.png" Type="http://schemas.openxmlformats.org/officeDocument/2006/relationships/image"/><Relationship Id="rId13" Target="../media/image11.png" Type="http://schemas.openxmlformats.org/officeDocument/2006/relationships/image"/><Relationship Id="rId14" Target="../media/image53.png" Type="http://schemas.openxmlformats.org/officeDocument/2006/relationships/image"/><Relationship Id="rId15" Target="../media/image21.png" Type="http://schemas.openxmlformats.org/officeDocument/2006/relationships/image"/><Relationship Id="rId16" Target="../media/image9.png" Type="http://schemas.openxmlformats.org/officeDocument/2006/relationships/image"/><Relationship Id="rId17" Target="../media/image10.png" Type="http://schemas.openxmlformats.org/officeDocument/2006/relationships/image"/><Relationship Id="rId18" Target="../media/image5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5.png" Type="http://schemas.openxmlformats.org/officeDocument/2006/relationships/image"/><Relationship Id="rId7" Target="../media/image6.png" Type="http://schemas.openxmlformats.org/officeDocument/2006/relationships/image"/><Relationship Id="rId8" Target="../media/image35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54.png" Type="http://schemas.openxmlformats.org/officeDocument/2006/relationships/image"/><Relationship Id="rId12" Target="../media/image6.png" Type="http://schemas.openxmlformats.org/officeDocument/2006/relationships/image"/><Relationship Id="rId13" Target="../media/image7.png" Type="http://schemas.openxmlformats.org/officeDocument/2006/relationships/image"/><Relationship Id="rId14" Target="../media/image16.png" Type="http://schemas.openxmlformats.org/officeDocument/2006/relationships/image"/><Relationship Id="rId15" Target="../media/image18.png" Type="http://schemas.openxmlformats.org/officeDocument/2006/relationships/image"/><Relationship Id="rId16" Target="../media/image19.png" Type="http://schemas.openxmlformats.org/officeDocument/2006/relationships/image"/><Relationship Id="rId17" Target="../media/image9.png" Type="http://schemas.openxmlformats.org/officeDocument/2006/relationships/image"/><Relationship Id="rId18" Target="../media/image21.png" Type="http://schemas.openxmlformats.org/officeDocument/2006/relationships/image"/><Relationship Id="rId19" Target="../media/image2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15.png" Type="http://schemas.openxmlformats.org/officeDocument/2006/relationships/image"/><Relationship Id="rId7" Target="../media/image14.png" Type="http://schemas.openxmlformats.org/officeDocument/2006/relationships/image"/><Relationship Id="rId8" Target="../media/image13.png" Type="http://schemas.openxmlformats.org/officeDocument/2006/relationships/image"/><Relationship Id="rId9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E3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322007">
            <a:off x="-1932602" y="-1023421"/>
            <a:ext cx="7779476" cy="6944951"/>
          </a:xfrm>
          <a:custGeom>
            <a:avLst/>
            <a:gdLst/>
            <a:ahLst/>
            <a:cxnLst/>
            <a:rect r="r" b="b" t="t" l="l"/>
            <a:pathLst>
              <a:path h="6944951" w="7779476">
                <a:moveTo>
                  <a:pt x="0" y="0"/>
                </a:moveTo>
                <a:lnTo>
                  <a:pt x="7779476" y="0"/>
                </a:lnTo>
                <a:lnTo>
                  <a:pt x="7779476" y="6944950"/>
                </a:lnTo>
                <a:lnTo>
                  <a:pt x="0" y="6944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542992">
            <a:off x="14176051" y="166137"/>
            <a:ext cx="7079594" cy="6410250"/>
          </a:xfrm>
          <a:custGeom>
            <a:avLst/>
            <a:gdLst/>
            <a:ahLst/>
            <a:cxnLst/>
            <a:rect r="r" b="b" t="t" l="l"/>
            <a:pathLst>
              <a:path h="6410250" w="7079594">
                <a:moveTo>
                  <a:pt x="0" y="0"/>
                </a:moveTo>
                <a:lnTo>
                  <a:pt x="7079593" y="0"/>
                </a:lnTo>
                <a:lnTo>
                  <a:pt x="7079593" y="6410250"/>
                </a:lnTo>
                <a:lnTo>
                  <a:pt x="0" y="6410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36884">
            <a:off x="14837791" y="2024741"/>
            <a:ext cx="1132106" cy="2610042"/>
          </a:xfrm>
          <a:custGeom>
            <a:avLst/>
            <a:gdLst/>
            <a:ahLst/>
            <a:cxnLst/>
            <a:rect r="r" b="b" t="t" l="l"/>
            <a:pathLst>
              <a:path h="2610042" w="1132106">
                <a:moveTo>
                  <a:pt x="0" y="0"/>
                </a:moveTo>
                <a:lnTo>
                  <a:pt x="1132105" y="0"/>
                </a:lnTo>
                <a:lnTo>
                  <a:pt x="1132105" y="2610042"/>
                </a:lnTo>
                <a:lnTo>
                  <a:pt x="0" y="26100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313641">
            <a:off x="12310862" y="4598213"/>
            <a:ext cx="7779476" cy="6944951"/>
          </a:xfrm>
          <a:custGeom>
            <a:avLst/>
            <a:gdLst/>
            <a:ahLst/>
            <a:cxnLst/>
            <a:rect r="r" b="b" t="t" l="l"/>
            <a:pathLst>
              <a:path h="6944951" w="7779476">
                <a:moveTo>
                  <a:pt x="0" y="0"/>
                </a:moveTo>
                <a:lnTo>
                  <a:pt x="7779476" y="0"/>
                </a:lnTo>
                <a:lnTo>
                  <a:pt x="7779476" y="6944950"/>
                </a:lnTo>
                <a:lnTo>
                  <a:pt x="0" y="6944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542992">
            <a:off x="-2906571" y="2807408"/>
            <a:ext cx="7079594" cy="6410250"/>
          </a:xfrm>
          <a:custGeom>
            <a:avLst/>
            <a:gdLst/>
            <a:ahLst/>
            <a:cxnLst/>
            <a:rect r="r" b="b" t="t" l="l"/>
            <a:pathLst>
              <a:path h="6410250" w="7079594">
                <a:moveTo>
                  <a:pt x="0" y="0"/>
                </a:moveTo>
                <a:lnTo>
                  <a:pt x="7079594" y="0"/>
                </a:lnTo>
                <a:lnTo>
                  <a:pt x="7079594" y="6410250"/>
                </a:lnTo>
                <a:lnTo>
                  <a:pt x="0" y="6410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37532">
            <a:off x="877909" y="2641819"/>
            <a:ext cx="1515567" cy="2051359"/>
          </a:xfrm>
          <a:custGeom>
            <a:avLst/>
            <a:gdLst/>
            <a:ahLst/>
            <a:cxnLst/>
            <a:rect r="r" b="b" t="t" l="l"/>
            <a:pathLst>
              <a:path h="2051359" w="1515567">
                <a:moveTo>
                  <a:pt x="0" y="0"/>
                </a:moveTo>
                <a:lnTo>
                  <a:pt x="1515567" y="0"/>
                </a:lnTo>
                <a:lnTo>
                  <a:pt x="1515567" y="2051360"/>
                </a:lnTo>
                <a:lnTo>
                  <a:pt x="0" y="20513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233557">
            <a:off x="2701251" y="4835269"/>
            <a:ext cx="1557996" cy="1501908"/>
          </a:xfrm>
          <a:custGeom>
            <a:avLst/>
            <a:gdLst/>
            <a:ahLst/>
            <a:cxnLst/>
            <a:rect r="r" b="b" t="t" l="l"/>
            <a:pathLst>
              <a:path h="1501908" w="1557996">
                <a:moveTo>
                  <a:pt x="0" y="0"/>
                </a:moveTo>
                <a:lnTo>
                  <a:pt x="1557995" y="0"/>
                </a:lnTo>
                <a:lnTo>
                  <a:pt x="1557995" y="1501908"/>
                </a:lnTo>
                <a:lnTo>
                  <a:pt x="0" y="15019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760898">
            <a:off x="1293358" y="1269662"/>
            <a:ext cx="1096173" cy="1367025"/>
          </a:xfrm>
          <a:custGeom>
            <a:avLst/>
            <a:gdLst/>
            <a:ahLst/>
            <a:cxnLst/>
            <a:rect r="r" b="b" t="t" l="l"/>
            <a:pathLst>
              <a:path h="1367025" w="1096173">
                <a:moveTo>
                  <a:pt x="0" y="0"/>
                </a:moveTo>
                <a:lnTo>
                  <a:pt x="1096173" y="0"/>
                </a:lnTo>
                <a:lnTo>
                  <a:pt x="1096173" y="1367024"/>
                </a:lnTo>
                <a:lnTo>
                  <a:pt x="0" y="136702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23716">
            <a:off x="3358934" y="413227"/>
            <a:ext cx="666148" cy="648662"/>
          </a:xfrm>
          <a:custGeom>
            <a:avLst/>
            <a:gdLst/>
            <a:ahLst/>
            <a:cxnLst/>
            <a:rect r="r" b="b" t="t" l="l"/>
            <a:pathLst>
              <a:path h="648662" w="666148">
                <a:moveTo>
                  <a:pt x="0" y="0"/>
                </a:moveTo>
                <a:lnTo>
                  <a:pt x="666149" y="0"/>
                </a:lnTo>
                <a:lnTo>
                  <a:pt x="666149" y="648661"/>
                </a:lnTo>
                <a:lnTo>
                  <a:pt x="0" y="64866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655776">
            <a:off x="3397034" y="1628843"/>
            <a:ext cx="666148" cy="648662"/>
          </a:xfrm>
          <a:custGeom>
            <a:avLst/>
            <a:gdLst/>
            <a:ahLst/>
            <a:cxnLst/>
            <a:rect r="r" b="b" t="t" l="l"/>
            <a:pathLst>
              <a:path h="648662" w="666148">
                <a:moveTo>
                  <a:pt x="0" y="0"/>
                </a:moveTo>
                <a:lnTo>
                  <a:pt x="666149" y="0"/>
                </a:lnTo>
                <a:lnTo>
                  <a:pt x="666149" y="648662"/>
                </a:lnTo>
                <a:lnTo>
                  <a:pt x="0" y="6486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6064190">
            <a:off x="453600" y="564113"/>
            <a:ext cx="666148" cy="648662"/>
          </a:xfrm>
          <a:custGeom>
            <a:avLst/>
            <a:gdLst/>
            <a:ahLst/>
            <a:cxnLst/>
            <a:rect r="r" b="b" t="t" l="l"/>
            <a:pathLst>
              <a:path h="648662" w="666148">
                <a:moveTo>
                  <a:pt x="0" y="0"/>
                </a:moveTo>
                <a:lnTo>
                  <a:pt x="666148" y="0"/>
                </a:lnTo>
                <a:lnTo>
                  <a:pt x="666148" y="648662"/>
                </a:lnTo>
                <a:lnTo>
                  <a:pt x="0" y="6486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6653761">
            <a:off x="2533086" y="1099054"/>
            <a:ext cx="666148" cy="648662"/>
          </a:xfrm>
          <a:custGeom>
            <a:avLst/>
            <a:gdLst/>
            <a:ahLst/>
            <a:cxnLst/>
            <a:rect r="r" b="b" t="t" l="l"/>
            <a:pathLst>
              <a:path h="648662" w="666148">
                <a:moveTo>
                  <a:pt x="0" y="0"/>
                </a:moveTo>
                <a:lnTo>
                  <a:pt x="666148" y="0"/>
                </a:lnTo>
                <a:lnTo>
                  <a:pt x="666148" y="648662"/>
                </a:lnTo>
                <a:lnTo>
                  <a:pt x="0" y="6486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2790955">
            <a:off x="4390367" y="360302"/>
            <a:ext cx="703635" cy="894926"/>
          </a:xfrm>
          <a:custGeom>
            <a:avLst/>
            <a:gdLst/>
            <a:ahLst/>
            <a:cxnLst/>
            <a:rect r="r" b="b" t="t" l="l"/>
            <a:pathLst>
              <a:path h="894926" w="703635">
                <a:moveTo>
                  <a:pt x="0" y="0"/>
                </a:moveTo>
                <a:lnTo>
                  <a:pt x="703635" y="0"/>
                </a:lnTo>
                <a:lnTo>
                  <a:pt x="703635" y="894926"/>
                </a:lnTo>
                <a:lnTo>
                  <a:pt x="0" y="89492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73187">
            <a:off x="16707408" y="2275181"/>
            <a:ext cx="1103783" cy="2803259"/>
          </a:xfrm>
          <a:custGeom>
            <a:avLst/>
            <a:gdLst/>
            <a:ahLst/>
            <a:cxnLst/>
            <a:rect r="r" b="b" t="t" l="l"/>
            <a:pathLst>
              <a:path h="2803259" w="1103783">
                <a:moveTo>
                  <a:pt x="0" y="0"/>
                </a:moveTo>
                <a:lnTo>
                  <a:pt x="1103784" y="0"/>
                </a:lnTo>
                <a:lnTo>
                  <a:pt x="1103784" y="2803259"/>
                </a:lnTo>
                <a:lnTo>
                  <a:pt x="0" y="280325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059463">
            <a:off x="15198708" y="4360849"/>
            <a:ext cx="2826164" cy="3864840"/>
          </a:xfrm>
          <a:custGeom>
            <a:avLst/>
            <a:gdLst/>
            <a:ahLst/>
            <a:cxnLst/>
            <a:rect r="r" b="b" t="t" l="l"/>
            <a:pathLst>
              <a:path h="3864840" w="2826164">
                <a:moveTo>
                  <a:pt x="0" y="0"/>
                </a:moveTo>
                <a:lnTo>
                  <a:pt x="2826164" y="0"/>
                </a:lnTo>
                <a:lnTo>
                  <a:pt x="2826164" y="3864840"/>
                </a:lnTo>
                <a:lnTo>
                  <a:pt x="0" y="386484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2855375">
            <a:off x="5231155" y="7985711"/>
            <a:ext cx="1707331" cy="3470186"/>
          </a:xfrm>
          <a:custGeom>
            <a:avLst/>
            <a:gdLst/>
            <a:ahLst/>
            <a:cxnLst/>
            <a:rect r="r" b="b" t="t" l="l"/>
            <a:pathLst>
              <a:path h="3470186" w="1707331">
                <a:moveTo>
                  <a:pt x="0" y="0"/>
                </a:moveTo>
                <a:lnTo>
                  <a:pt x="1707331" y="0"/>
                </a:lnTo>
                <a:lnTo>
                  <a:pt x="1707331" y="3470186"/>
                </a:lnTo>
                <a:lnTo>
                  <a:pt x="0" y="347018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-209411">
            <a:off x="11098169" y="8155908"/>
            <a:ext cx="2882147" cy="2705615"/>
          </a:xfrm>
          <a:custGeom>
            <a:avLst/>
            <a:gdLst/>
            <a:ahLst/>
            <a:cxnLst/>
            <a:rect r="r" b="b" t="t" l="l"/>
            <a:pathLst>
              <a:path h="2705615" w="2882147">
                <a:moveTo>
                  <a:pt x="2882147" y="0"/>
                </a:moveTo>
                <a:lnTo>
                  <a:pt x="0" y="0"/>
                </a:lnTo>
                <a:lnTo>
                  <a:pt x="0" y="2705615"/>
                </a:lnTo>
                <a:lnTo>
                  <a:pt x="2882147" y="2705615"/>
                </a:lnTo>
                <a:lnTo>
                  <a:pt x="2882147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742188">
            <a:off x="490280" y="5963330"/>
            <a:ext cx="5778816" cy="5094178"/>
          </a:xfrm>
          <a:custGeom>
            <a:avLst/>
            <a:gdLst/>
            <a:ahLst/>
            <a:cxnLst/>
            <a:rect r="r" b="b" t="t" l="l"/>
            <a:pathLst>
              <a:path h="5094178" w="5778816">
                <a:moveTo>
                  <a:pt x="0" y="0"/>
                </a:moveTo>
                <a:lnTo>
                  <a:pt x="5778817" y="0"/>
                </a:lnTo>
                <a:lnTo>
                  <a:pt x="5778817" y="5094178"/>
                </a:lnTo>
                <a:lnTo>
                  <a:pt x="0" y="509417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2023592">
            <a:off x="1687454" y="5319042"/>
            <a:ext cx="666148" cy="648662"/>
          </a:xfrm>
          <a:custGeom>
            <a:avLst/>
            <a:gdLst/>
            <a:ahLst/>
            <a:cxnLst/>
            <a:rect r="r" b="b" t="t" l="l"/>
            <a:pathLst>
              <a:path h="648662" w="666148">
                <a:moveTo>
                  <a:pt x="0" y="0"/>
                </a:moveTo>
                <a:lnTo>
                  <a:pt x="666148" y="0"/>
                </a:lnTo>
                <a:lnTo>
                  <a:pt x="666148" y="648662"/>
                </a:lnTo>
                <a:lnTo>
                  <a:pt x="0" y="6486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1159433">
            <a:off x="404573" y="5217648"/>
            <a:ext cx="1874501" cy="2042062"/>
          </a:xfrm>
          <a:custGeom>
            <a:avLst/>
            <a:gdLst/>
            <a:ahLst/>
            <a:cxnLst/>
            <a:rect r="r" b="b" t="t" l="l"/>
            <a:pathLst>
              <a:path h="2042062" w="1874501">
                <a:moveTo>
                  <a:pt x="1874501" y="0"/>
                </a:moveTo>
                <a:lnTo>
                  <a:pt x="0" y="0"/>
                </a:lnTo>
                <a:lnTo>
                  <a:pt x="0" y="2042062"/>
                </a:lnTo>
                <a:lnTo>
                  <a:pt x="1874501" y="2042062"/>
                </a:lnTo>
                <a:lnTo>
                  <a:pt x="1874501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912841">
            <a:off x="13331324" y="7048643"/>
            <a:ext cx="4517333" cy="3862320"/>
          </a:xfrm>
          <a:custGeom>
            <a:avLst/>
            <a:gdLst/>
            <a:ahLst/>
            <a:cxnLst/>
            <a:rect r="r" b="b" t="t" l="l"/>
            <a:pathLst>
              <a:path h="3862320" w="4517333">
                <a:moveTo>
                  <a:pt x="0" y="0"/>
                </a:moveTo>
                <a:lnTo>
                  <a:pt x="4517333" y="0"/>
                </a:lnTo>
                <a:lnTo>
                  <a:pt x="4517333" y="3862319"/>
                </a:lnTo>
                <a:lnTo>
                  <a:pt x="0" y="386231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1024981">
            <a:off x="15819212" y="507394"/>
            <a:ext cx="958552" cy="1727121"/>
          </a:xfrm>
          <a:custGeom>
            <a:avLst/>
            <a:gdLst/>
            <a:ahLst/>
            <a:cxnLst/>
            <a:rect r="r" b="b" t="t" l="l"/>
            <a:pathLst>
              <a:path h="1727121" w="958552">
                <a:moveTo>
                  <a:pt x="0" y="0"/>
                </a:moveTo>
                <a:lnTo>
                  <a:pt x="958552" y="0"/>
                </a:lnTo>
                <a:lnTo>
                  <a:pt x="958552" y="1727121"/>
                </a:lnTo>
                <a:lnTo>
                  <a:pt x="0" y="1727121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2437137">
            <a:off x="14621445" y="959825"/>
            <a:ext cx="1076668" cy="706563"/>
          </a:xfrm>
          <a:custGeom>
            <a:avLst/>
            <a:gdLst/>
            <a:ahLst/>
            <a:cxnLst/>
            <a:rect r="r" b="b" t="t" l="l"/>
            <a:pathLst>
              <a:path h="706563" w="1076668">
                <a:moveTo>
                  <a:pt x="0" y="0"/>
                </a:moveTo>
                <a:lnTo>
                  <a:pt x="1076668" y="0"/>
                </a:lnTo>
                <a:lnTo>
                  <a:pt x="1076668" y="706563"/>
                </a:lnTo>
                <a:lnTo>
                  <a:pt x="0" y="706563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7376406">
            <a:off x="17126223" y="496463"/>
            <a:ext cx="1076668" cy="706563"/>
          </a:xfrm>
          <a:custGeom>
            <a:avLst/>
            <a:gdLst/>
            <a:ahLst/>
            <a:cxnLst/>
            <a:rect r="r" b="b" t="t" l="l"/>
            <a:pathLst>
              <a:path h="706563" w="1076668">
                <a:moveTo>
                  <a:pt x="0" y="0"/>
                </a:moveTo>
                <a:lnTo>
                  <a:pt x="1076667" y="0"/>
                </a:lnTo>
                <a:lnTo>
                  <a:pt x="1076667" y="706563"/>
                </a:lnTo>
                <a:lnTo>
                  <a:pt x="0" y="706563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2257638">
            <a:off x="15810509" y="2310045"/>
            <a:ext cx="539709" cy="572636"/>
          </a:xfrm>
          <a:custGeom>
            <a:avLst/>
            <a:gdLst/>
            <a:ahLst/>
            <a:cxnLst/>
            <a:rect r="r" b="b" t="t" l="l"/>
            <a:pathLst>
              <a:path h="572636" w="539709">
                <a:moveTo>
                  <a:pt x="0" y="0"/>
                </a:moveTo>
                <a:lnTo>
                  <a:pt x="539709" y="0"/>
                </a:lnTo>
                <a:lnTo>
                  <a:pt x="539709" y="572636"/>
                </a:lnTo>
                <a:lnTo>
                  <a:pt x="0" y="572636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1137560">
            <a:off x="16855652" y="1493636"/>
            <a:ext cx="511806" cy="496452"/>
          </a:xfrm>
          <a:custGeom>
            <a:avLst/>
            <a:gdLst/>
            <a:ahLst/>
            <a:cxnLst/>
            <a:rect r="r" b="b" t="t" l="l"/>
            <a:pathLst>
              <a:path h="496452" w="511806">
                <a:moveTo>
                  <a:pt x="0" y="0"/>
                </a:moveTo>
                <a:lnTo>
                  <a:pt x="511806" y="0"/>
                </a:lnTo>
                <a:lnTo>
                  <a:pt x="511806" y="496452"/>
                </a:lnTo>
                <a:lnTo>
                  <a:pt x="0" y="496452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5102942">
            <a:off x="16121312" y="3182067"/>
            <a:ext cx="511806" cy="496452"/>
          </a:xfrm>
          <a:custGeom>
            <a:avLst/>
            <a:gdLst/>
            <a:ahLst/>
            <a:cxnLst/>
            <a:rect r="r" b="b" t="t" l="l"/>
            <a:pathLst>
              <a:path h="496452" w="511806">
                <a:moveTo>
                  <a:pt x="0" y="0"/>
                </a:moveTo>
                <a:lnTo>
                  <a:pt x="511806" y="0"/>
                </a:lnTo>
                <a:lnTo>
                  <a:pt x="511806" y="496452"/>
                </a:lnTo>
                <a:lnTo>
                  <a:pt x="0" y="496452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true" rot="9332937">
            <a:off x="17488432" y="1530404"/>
            <a:ext cx="539709" cy="572636"/>
          </a:xfrm>
          <a:custGeom>
            <a:avLst/>
            <a:gdLst/>
            <a:ahLst/>
            <a:cxnLst/>
            <a:rect r="r" b="b" t="t" l="l"/>
            <a:pathLst>
              <a:path h="572636" w="539709">
                <a:moveTo>
                  <a:pt x="0" y="572636"/>
                </a:moveTo>
                <a:lnTo>
                  <a:pt x="539709" y="572636"/>
                </a:lnTo>
                <a:lnTo>
                  <a:pt x="539709" y="0"/>
                </a:lnTo>
                <a:lnTo>
                  <a:pt x="0" y="0"/>
                </a:lnTo>
                <a:lnTo>
                  <a:pt x="0" y="572636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-10187954">
            <a:off x="16505490" y="2200828"/>
            <a:ext cx="511806" cy="496452"/>
          </a:xfrm>
          <a:custGeom>
            <a:avLst/>
            <a:gdLst/>
            <a:ahLst/>
            <a:cxnLst/>
            <a:rect r="r" b="b" t="t" l="l"/>
            <a:pathLst>
              <a:path h="496452" w="511806">
                <a:moveTo>
                  <a:pt x="0" y="0"/>
                </a:moveTo>
                <a:lnTo>
                  <a:pt x="511806" y="0"/>
                </a:lnTo>
                <a:lnTo>
                  <a:pt x="511806" y="496452"/>
                </a:lnTo>
                <a:lnTo>
                  <a:pt x="0" y="496452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1753312">
            <a:off x="2113512" y="3767780"/>
            <a:ext cx="845217" cy="1516084"/>
          </a:xfrm>
          <a:custGeom>
            <a:avLst/>
            <a:gdLst/>
            <a:ahLst/>
            <a:cxnLst/>
            <a:rect r="r" b="b" t="t" l="l"/>
            <a:pathLst>
              <a:path h="1516084" w="845217">
                <a:moveTo>
                  <a:pt x="0" y="0"/>
                </a:moveTo>
                <a:lnTo>
                  <a:pt x="845217" y="0"/>
                </a:lnTo>
                <a:lnTo>
                  <a:pt x="845217" y="1516084"/>
                </a:lnTo>
                <a:lnTo>
                  <a:pt x="0" y="1516084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5220902" y="5795163"/>
            <a:ext cx="6801459" cy="1171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55"/>
              </a:lnSpc>
            </a:pPr>
            <a:r>
              <a:rPr lang="en-US" sz="3581" spc="35">
                <a:solidFill>
                  <a:srgbClr val="00806C"/>
                </a:solidFill>
                <a:latin typeface="Josefin Sans"/>
                <a:ea typeface="Josefin Sans"/>
                <a:cs typeface="Josefin Sans"/>
                <a:sym typeface="Josefin Sans"/>
              </a:rPr>
              <a:t>Bringing Fresh local Produce to your Doorstep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4894609" y="2385706"/>
            <a:ext cx="8037666" cy="3712344"/>
            <a:chOff x="0" y="0"/>
            <a:chExt cx="10716888" cy="4949793"/>
          </a:xfrm>
        </p:grpSpPr>
        <p:sp>
          <p:nvSpPr>
            <p:cNvPr name="TextBox 34" id="34"/>
            <p:cNvSpPr txBox="true"/>
            <p:nvPr/>
          </p:nvSpPr>
          <p:spPr>
            <a:xfrm rot="0">
              <a:off x="0" y="-190500"/>
              <a:ext cx="10181700" cy="32163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269"/>
                </a:lnSpc>
              </a:pPr>
              <a:r>
                <a:rPr lang="en-US" sz="10192" spc="305">
                  <a:solidFill>
                    <a:srgbClr val="00806C"/>
                  </a:solidFill>
                  <a:latin typeface="TAN Kindred"/>
                  <a:ea typeface="TAN Kindred"/>
                  <a:cs typeface="TAN Kindred"/>
                  <a:sym typeface="TAN Kindred"/>
                </a:rPr>
                <a:t>VEGGIE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1456253" y="2172584"/>
              <a:ext cx="7414641" cy="27772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269"/>
                </a:lnSpc>
              </a:pPr>
              <a:r>
                <a:rPr lang="en-US" sz="10192" spc="305">
                  <a:solidFill>
                    <a:srgbClr val="00806C"/>
                  </a:solidFill>
                  <a:latin typeface="TAN Kindred"/>
                  <a:ea typeface="TAN Kindred"/>
                  <a:cs typeface="TAN Kindred"/>
                  <a:sym typeface="TAN Kindred"/>
                </a:rPr>
                <a:t>MART</a:t>
              </a: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-7727320">
            <a:off x="1704529" y="247014"/>
            <a:ext cx="703635" cy="894926"/>
          </a:xfrm>
          <a:custGeom>
            <a:avLst/>
            <a:gdLst/>
            <a:ahLst/>
            <a:cxnLst/>
            <a:rect r="r" b="b" t="t" l="l"/>
            <a:pathLst>
              <a:path h="894926" w="703635">
                <a:moveTo>
                  <a:pt x="0" y="0"/>
                </a:moveTo>
                <a:lnTo>
                  <a:pt x="703635" y="0"/>
                </a:lnTo>
                <a:lnTo>
                  <a:pt x="703635" y="894926"/>
                </a:lnTo>
                <a:lnTo>
                  <a:pt x="0" y="89492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944995">
            <a:off x="396756" y="1612301"/>
            <a:ext cx="703635" cy="894926"/>
          </a:xfrm>
          <a:custGeom>
            <a:avLst/>
            <a:gdLst/>
            <a:ahLst/>
            <a:cxnLst/>
            <a:rect r="r" b="b" t="t" l="l"/>
            <a:pathLst>
              <a:path h="894926" w="703635">
                <a:moveTo>
                  <a:pt x="0" y="0"/>
                </a:moveTo>
                <a:lnTo>
                  <a:pt x="703636" y="0"/>
                </a:lnTo>
                <a:lnTo>
                  <a:pt x="703636" y="894926"/>
                </a:lnTo>
                <a:lnTo>
                  <a:pt x="0" y="89492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8100000">
            <a:off x="250318" y="2868787"/>
            <a:ext cx="666148" cy="648662"/>
          </a:xfrm>
          <a:custGeom>
            <a:avLst/>
            <a:gdLst/>
            <a:ahLst/>
            <a:cxnLst/>
            <a:rect r="r" b="b" t="t" l="l"/>
            <a:pathLst>
              <a:path h="648662" w="666148">
                <a:moveTo>
                  <a:pt x="0" y="0"/>
                </a:moveTo>
                <a:lnTo>
                  <a:pt x="666148" y="0"/>
                </a:lnTo>
                <a:lnTo>
                  <a:pt x="666148" y="648662"/>
                </a:lnTo>
                <a:lnTo>
                  <a:pt x="0" y="6486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E3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4302287" y="-1058222"/>
            <a:ext cx="5235368" cy="4673756"/>
          </a:xfrm>
          <a:custGeom>
            <a:avLst/>
            <a:gdLst/>
            <a:ahLst/>
            <a:cxnLst/>
            <a:rect r="r" b="b" t="t" l="l"/>
            <a:pathLst>
              <a:path h="4673756" w="5235368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54468" y="6671466"/>
            <a:ext cx="5235368" cy="4673756"/>
          </a:xfrm>
          <a:custGeom>
            <a:avLst/>
            <a:gdLst/>
            <a:ahLst/>
            <a:cxnLst/>
            <a:rect r="r" b="b" t="t" l="l"/>
            <a:pathLst>
              <a:path h="4673756" w="5235368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814194">
            <a:off x="16428494" y="82191"/>
            <a:ext cx="4745395" cy="4296740"/>
          </a:xfrm>
          <a:custGeom>
            <a:avLst/>
            <a:gdLst/>
            <a:ahLst/>
            <a:cxnLst/>
            <a:rect r="r" b="b" t="t" l="l"/>
            <a:pathLst>
              <a:path h="4296740" w="4745395">
                <a:moveTo>
                  <a:pt x="0" y="0"/>
                </a:moveTo>
                <a:lnTo>
                  <a:pt x="4745396" y="0"/>
                </a:lnTo>
                <a:lnTo>
                  <a:pt x="4745396" y="4296739"/>
                </a:lnTo>
                <a:lnTo>
                  <a:pt x="0" y="4296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251473">
            <a:off x="-2694024" y="3753103"/>
            <a:ext cx="4745395" cy="4296740"/>
          </a:xfrm>
          <a:custGeom>
            <a:avLst/>
            <a:gdLst/>
            <a:ahLst/>
            <a:cxnLst/>
            <a:rect r="r" b="b" t="t" l="l"/>
            <a:pathLst>
              <a:path h="4296740" w="4745395">
                <a:moveTo>
                  <a:pt x="0" y="0"/>
                </a:moveTo>
                <a:lnTo>
                  <a:pt x="4745395" y="0"/>
                </a:lnTo>
                <a:lnTo>
                  <a:pt x="4745395" y="4296739"/>
                </a:lnTo>
                <a:lnTo>
                  <a:pt x="0" y="4296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755744" y="2161430"/>
            <a:ext cx="4749669" cy="4749650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-16666" r="0" b="-16666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651428">
            <a:off x="69121" y="3978326"/>
            <a:ext cx="1919158" cy="2623083"/>
          </a:xfrm>
          <a:custGeom>
            <a:avLst/>
            <a:gdLst/>
            <a:ahLst/>
            <a:cxnLst/>
            <a:rect r="r" b="b" t="t" l="l"/>
            <a:pathLst>
              <a:path h="2623083" w="1919158">
                <a:moveTo>
                  <a:pt x="0" y="0"/>
                </a:moveTo>
                <a:lnTo>
                  <a:pt x="1919158" y="0"/>
                </a:lnTo>
                <a:lnTo>
                  <a:pt x="1919158" y="2623083"/>
                </a:lnTo>
                <a:lnTo>
                  <a:pt x="0" y="26230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64624">
            <a:off x="-341291" y="5918511"/>
            <a:ext cx="2847724" cy="2434804"/>
          </a:xfrm>
          <a:custGeom>
            <a:avLst/>
            <a:gdLst/>
            <a:ahLst/>
            <a:cxnLst/>
            <a:rect r="r" b="b" t="t" l="l"/>
            <a:pathLst>
              <a:path h="2434804" w="2847724">
                <a:moveTo>
                  <a:pt x="0" y="0"/>
                </a:moveTo>
                <a:lnTo>
                  <a:pt x="2847724" y="0"/>
                </a:lnTo>
                <a:lnTo>
                  <a:pt x="2847724" y="2434804"/>
                </a:lnTo>
                <a:lnTo>
                  <a:pt x="0" y="24348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832395">
            <a:off x="385850" y="7250128"/>
            <a:ext cx="3267984" cy="3616026"/>
          </a:xfrm>
          <a:custGeom>
            <a:avLst/>
            <a:gdLst/>
            <a:ahLst/>
            <a:cxnLst/>
            <a:rect r="r" b="b" t="t" l="l"/>
            <a:pathLst>
              <a:path h="3616026" w="3267984">
                <a:moveTo>
                  <a:pt x="0" y="0"/>
                </a:moveTo>
                <a:lnTo>
                  <a:pt x="3267984" y="0"/>
                </a:lnTo>
                <a:lnTo>
                  <a:pt x="3267984" y="3616026"/>
                </a:lnTo>
                <a:lnTo>
                  <a:pt x="0" y="36160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2859228">
            <a:off x="16814680" y="506639"/>
            <a:ext cx="1665022" cy="2979904"/>
          </a:xfrm>
          <a:custGeom>
            <a:avLst/>
            <a:gdLst/>
            <a:ahLst/>
            <a:cxnLst/>
            <a:rect r="r" b="b" t="t" l="l"/>
            <a:pathLst>
              <a:path h="2979904" w="1665022">
                <a:moveTo>
                  <a:pt x="0" y="0"/>
                </a:moveTo>
                <a:lnTo>
                  <a:pt x="1665022" y="0"/>
                </a:lnTo>
                <a:lnTo>
                  <a:pt x="1665022" y="2979904"/>
                </a:lnTo>
                <a:lnTo>
                  <a:pt x="0" y="29799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318945">
            <a:off x="3176359" y="7965983"/>
            <a:ext cx="2148477" cy="2584635"/>
          </a:xfrm>
          <a:custGeom>
            <a:avLst/>
            <a:gdLst/>
            <a:ahLst/>
            <a:cxnLst/>
            <a:rect r="r" b="b" t="t" l="l"/>
            <a:pathLst>
              <a:path h="2584635" w="2148477">
                <a:moveTo>
                  <a:pt x="0" y="0"/>
                </a:moveTo>
                <a:lnTo>
                  <a:pt x="2148477" y="0"/>
                </a:lnTo>
                <a:lnTo>
                  <a:pt x="2148477" y="2584634"/>
                </a:lnTo>
                <a:lnTo>
                  <a:pt x="0" y="258463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60984">
            <a:off x="17065745" y="3220414"/>
            <a:ext cx="1042200" cy="1410761"/>
          </a:xfrm>
          <a:custGeom>
            <a:avLst/>
            <a:gdLst/>
            <a:ahLst/>
            <a:cxnLst/>
            <a:rect r="r" b="b" t="t" l="l"/>
            <a:pathLst>
              <a:path h="1410761" w="1042200">
                <a:moveTo>
                  <a:pt x="0" y="0"/>
                </a:moveTo>
                <a:lnTo>
                  <a:pt x="1042200" y="0"/>
                </a:lnTo>
                <a:lnTo>
                  <a:pt x="1042200" y="1410761"/>
                </a:lnTo>
                <a:lnTo>
                  <a:pt x="0" y="141076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400000">
            <a:off x="17641076" y="383762"/>
            <a:ext cx="407653" cy="395423"/>
          </a:xfrm>
          <a:custGeom>
            <a:avLst/>
            <a:gdLst/>
            <a:ahLst/>
            <a:cxnLst/>
            <a:rect r="r" b="b" t="t" l="l"/>
            <a:pathLst>
              <a:path h="395423" w="407653">
                <a:moveTo>
                  <a:pt x="0" y="0"/>
                </a:moveTo>
                <a:lnTo>
                  <a:pt x="407653" y="0"/>
                </a:lnTo>
                <a:lnTo>
                  <a:pt x="407653" y="395423"/>
                </a:lnTo>
                <a:lnTo>
                  <a:pt x="0" y="39542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1857072">
            <a:off x="15025099" y="258609"/>
            <a:ext cx="407653" cy="395423"/>
          </a:xfrm>
          <a:custGeom>
            <a:avLst/>
            <a:gdLst/>
            <a:ahLst/>
            <a:cxnLst/>
            <a:rect r="r" b="b" t="t" l="l"/>
            <a:pathLst>
              <a:path h="395423" w="407653">
                <a:moveTo>
                  <a:pt x="0" y="0"/>
                </a:moveTo>
                <a:lnTo>
                  <a:pt x="407653" y="0"/>
                </a:lnTo>
                <a:lnTo>
                  <a:pt x="407653" y="395423"/>
                </a:lnTo>
                <a:lnTo>
                  <a:pt x="0" y="39542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1244453">
            <a:off x="15622483" y="510912"/>
            <a:ext cx="725429" cy="793904"/>
          </a:xfrm>
          <a:custGeom>
            <a:avLst/>
            <a:gdLst/>
            <a:ahLst/>
            <a:cxnLst/>
            <a:rect r="r" b="b" t="t" l="l"/>
            <a:pathLst>
              <a:path h="793904" w="725429">
                <a:moveTo>
                  <a:pt x="0" y="0"/>
                </a:moveTo>
                <a:lnTo>
                  <a:pt x="725430" y="0"/>
                </a:lnTo>
                <a:lnTo>
                  <a:pt x="725430" y="793904"/>
                </a:lnTo>
                <a:lnTo>
                  <a:pt x="0" y="79390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690657">
            <a:off x="16389472" y="226999"/>
            <a:ext cx="471006" cy="458642"/>
          </a:xfrm>
          <a:custGeom>
            <a:avLst/>
            <a:gdLst/>
            <a:ahLst/>
            <a:cxnLst/>
            <a:rect r="r" b="b" t="t" l="l"/>
            <a:pathLst>
              <a:path h="458642" w="471006">
                <a:moveTo>
                  <a:pt x="0" y="0"/>
                </a:moveTo>
                <a:lnTo>
                  <a:pt x="471006" y="0"/>
                </a:lnTo>
                <a:lnTo>
                  <a:pt x="471006" y="458642"/>
                </a:lnTo>
                <a:lnTo>
                  <a:pt x="0" y="45864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3173967">
            <a:off x="16990961" y="2934855"/>
            <a:ext cx="471006" cy="458642"/>
          </a:xfrm>
          <a:custGeom>
            <a:avLst/>
            <a:gdLst/>
            <a:ahLst/>
            <a:cxnLst/>
            <a:rect r="r" b="b" t="t" l="l"/>
            <a:pathLst>
              <a:path h="458642" w="471006">
                <a:moveTo>
                  <a:pt x="0" y="0"/>
                </a:moveTo>
                <a:lnTo>
                  <a:pt x="471006" y="0"/>
                </a:lnTo>
                <a:lnTo>
                  <a:pt x="471006" y="458643"/>
                </a:lnTo>
                <a:lnTo>
                  <a:pt x="0" y="45864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575885" y="4749839"/>
            <a:ext cx="7778665" cy="1154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 spc="33">
                <a:solidFill>
                  <a:srgbClr val="00806C"/>
                </a:solidFill>
                <a:latin typeface="Josefin Sans"/>
                <a:ea typeface="Josefin Sans"/>
                <a:cs typeface="Josefin Sans"/>
                <a:sym typeface="Josefin Sans"/>
              </a:rPr>
              <a:t>I am Zaid Mohammed, The sole Developer for this project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575885" y="2733239"/>
            <a:ext cx="7778665" cy="1943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 spc="168">
                <a:solidFill>
                  <a:srgbClr val="00806C"/>
                </a:solidFill>
                <a:latin typeface="TAN Kindred"/>
                <a:ea typeface="TAN Kindred"/>
                <a:cs typeface="TAN Kindred"/>
                <a:sym typeface="TAN Kindred"/>
              </a:rPr>
              <a:t>HELLO, EVERYONE!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E3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44773" y="1278656"/>
            <a:ext cx="4566084" cy="7703515"/>
          </a:xfrm>
          <a:custGeom>
            <a:avLst/>
            <a:gdLst/>
            <a:ahLst/>
            <a:cxnLst/>
            <a:rect r="r" b="b" t="t" l="l"/>
            <a:pathLst>
              <a:path h="7703515" w="4566084">
                <a:moveTo>
                  <a:pt x="0" y="0"/>
                </a:moveTo>
                <a:lnTo>
                  <a:pt x="4566084" y="0"/>
                </a:lnTo>
                <a:lnTo>
                  <a:pt x="4566084" y="7703516"/>
                </a:lnTo>
                <a:lnTo>
                  <a:pt x="0" y="77035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28064" y="2097210"/>
            <a:ext cx="9453322" cy="3966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300" spc="33" b="true">
                <a:solidFill>
                  <a:srgbClr val="00806C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VeggieMart</a:t>
            </a:r>
            <a:r>
              <a:rPr lang="en-US" sz="3300" spc="33">
                <a:solidFill>
                  <a:srgbClr val="00806C"/>
                </a:solidFill>
                <a:latin typeface="Josefin Sans"/>
                <a:ea typeface="Josefin Sans"/>
                <a:cs typeface="Josefin Sans"/>
                <a:sym typeface="Josefin Sans"/>
              </a:rPr>
              <a:t> is an online platform that connects consumers with local farmers, making fresh produce accessible to urban areas</a:t>
            </a:r>
          </a:p>
          <a:p>
            <a:pPr algn="l">
              <a:lnSpc>
                <a:spcPts val="5280"/>
              </a:lnSpc>
            </a:pPr>
            <a:r>
              <a:rPr lang="en-US" sz="3300" spc="33">
                <a:solidFill>
                  <a:srgbClr val="00806C"/>
                </a:solidFill>
                <a:latin typeface="Josefin Sans"/>
                <a:ea typeface="Josefin Sans"/>
                <a:cs typeface="Josefin Sans"/>
                <a:sym typeface="Josefin Sans"/>
              </a:rPr>
              <a:t>Its Mission is to streamline the process of selling locally produces goods specifically fresh farm produce and support small scale farmers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14302287" y="-1058222"/>
            <a:ext cx="5235368" cy="4673756"/>
          </a:xfrm>
          <a:custGeom>
            <a:avLst/>
            <a:gdLst/>
            <a:ahLst/>
            <a:cxnLst/>
            <a:rect r="r" b="b" t="t" l="l"/>
            <a:pathLst>
              <a:path h="4673756" w="5235368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354468" y="6671466"/>
            <a:ext cx="5235368" cy="4673756"/>
          </a:xfrm>
          <a:custGeom>
            <a:avLst/>
            <a:gdLst/>
            <a:ahLst/>
            <a:cxnLst/>
            <a:rect r="r" b="b" t="t" l="l"/>
            <a:pathLst>
              <a:path h="4673756" w="5235368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814194">
            <a:off x="16428494" y="82191"/>
            <a:ext cx="4745395" cy="4296740"/>
          </a:xfrm>
          <a:custGeom>
            <a:avLst/>
            <a:gdLst/>
            <a:ahLst/>
            <a:cxnLst/>
            <a:rect r="r" b="b" t="t" l="l"/>
            <a:pathLst>
              <a:path h="4296740" w="4745395">
                <a:moveTo>
                  <a:pt x="0" y="0"/>
                </a:moveTo>
                <a:lnTo>
                  <a:pt x="4745396" y="0"/>
                </a:lnTo>
                <a:lnTo>
                  <a:pt x="4745396" y="4296739"/>
                </a:lnTo>
                <a:lnTo>
                  <a:pt x="0" y="42967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00097" y="7610572"/>
            <a:ext cx="2411242" cy="2900742"/>
          </a:xfrm>
          <a:custGeom>
            <a:avLst/>
            <a:gdLst/>
            <a:ahLst/>
            <a:cxnLst/>
            <a:rect r="r" b="b" t="t" l="l"/>
            <a:pathLst>
              <a:path h="2900742" w="2411242">
                <a:moveTo>
                  <a:pt x="0" y="0"/>
                </a:moveTo>
                <a:lnTo>
                  <a:pt x="2411242" y="0"/>
                </a:lnTo>
                <a:lnTo>
                  <a:pt x="2411242" y="2900742"/>
                </a:lnTo>
                <a:lnTo>
                  <a:pt x="0" y="29007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012680">
            <a:off x="2739906" y="7964883"/>
            <a:ext cx="1445394" cy="2586834"/>
          </a:xfrm>
          <a:custGeom>
            <a:avLst/>
            <a:gdLst/>
            <a:ahLst/>
            <a:cxnLst/>
            <a:rect r="r" b="b" t="t" l="l"/>
            <a:pathLst>
              <a:path h="2586834" w="1445394">
                <a:moveTo>
                  <a:pt x="0" y="0"/>
                </a:moveTo>
                <a:lnTo>
                  <a:pt x="1445394" y="0"/>
                </a:lnTo>
                <a:lnTo>
                  <a:pt x="1445394" y="2586834"/>
                </a:lnTo>
                <a:lnTo>
                  <a:pt x="0" y="25868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77143" y="1211386"/>
            <a:ext cx="10567630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spc="168">
                <a:solidFill>
                  <a:srgbClr val="00806C"/>
                </a:solidFill>
                <a:latin typeface="TAN Kindred"/>
                <a:ea typeface="TAN Kindred"/>
                <a:cs typeface="TAN Kindred"/>
                <a:sym typeface="TAN Kindred"/>
              </a:rPr>
              <a:t>ABOUT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7251473">
            <a:off x="-2694024" y="3753103"/>
            <a:ext cx="4745395" cy="4296740"/>
          </a:xfrm>
          <a:custGeom>
            <a:avLst/>
            <a:gdLst/>
            <a:ahLst/>
            <a:cxnLst/>
            <a:rect r="r" b="b" t="t" l="l"/>
            <a:pathLst>
              <a:path h="4296740" w="4745395">
                <a:moveTo>
                  <a:pt x="0" y="0"/>
                </a:moveTo>
                <a:lnTo>
                  <a:pt x="4745395" y="0"/>
                </a:lnTo>
                <a:lnTo>
                  <a:pt x="4745395" y="4296739"/>
                </a:lnTo>
                <a:lnTo>
                  <a:pt x="0" y="42967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478690" y="6435246"/>
            <a:ext cx="7202696" cy="2130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3"/>
              </a:lnSpc>
            </a:pPr>
            <a:r>
              <a:rPr lang="en-US" sz="2445" spc="24">
                <a:solidFill>
                  <a:srgbClr val="00806C"/>
                </a:solidFill>
                <a:latin typeface="Josefin Sans"/>
                <a:ea typeface="Josefin Sans"/>
                <a:cs typeface="Josefin Sans"/>
                <a:sym typeface="Josefin Sans"/>
              </a:rPr>
              <a:t>VeggieMarts Key Features Entails:</a:t>
            </a:r>
          </a:p>
          <a:p>
            <a:pPr algn="l" marL="528013" indent="-264006" lvl="1">
              <a:lnSpc>
                <a:spcPts val="3423"/>
              </a:lnSpc>
              <a:buFont typeface="Arial"/>
              <a:buChar char="•"/>
            </a:pPr>
            <a:r>
              <a:rPr lang="en-US" sz="2445" spc="24">
                <a:solidFill>
                  <a:srgbClr val="00806C"/>
                </a:solidFill>
                <a:latin typeface="Josefin Sans"/>
                <a:ea typeface="Josefin Sans"/>
                <a:cs typeface="Josefin Sans"/>
                <a:sym typeface="Josefin Sans"/>
              </a:rPr>
              <a:t>A catalogue of Fresh Produce Updated Daily</a:t>
            </a:r>
          </a:p>
          <a:p>
            <a:pPr algn="l" marL="528013" indent="-264006" lvl="1">
              <a:lnSpc>
                <a:spcPts val="3423"/>
              </a:lnSpc>
              <a:buFont typeface="Arial"/>
              <a:buChar char="•"/>
            </a:pPr>
            <a:r>
              <a:rPr lang="en-US" sz="2445" spc="24">
                <a:solidFill>
                  <a:srgbClr val="00806C"/>
                </a:solidFill>
                <a:latin typeface="Josefin Sans"/>
                <a:ea typeface="Josefin Sans"/>
                <a:cs typeface="Josefin Sans"/>
                <a:sym typeface="Josefin Sans"/>
              </a:rPr>
              <a:t>Seamless Payment using Mpesa</a:t>
            </a:r>
          </a:p>
          <a:p>
            <a:pPr algn="l" marL="528013" indent="-264006" lvl="1">
              <a:lnSpc>
                <a:spcPts val="3423"/>
              </a:lnSpc>
              <a:buFont typeface="Arial"/>
              <a:buChar char="•"/>
            </a:pPr>
            <a:r>
              <a:rPr lang="en-US" sz="2445" spc="24">
                <a:solidFill>
                  <a:srgbClr val="00806C"/>
                </a:solidFill>
                <a:latin typeface="Josefin Sans"/>
                <a:ea typeface="Josefin Sans"/>
                <a:cs typeface="Josefin Sans"/>
                <a:sym typeface="Josefin Sans"/>
              </a:rPr>
              <a:t>Intuitive ordering Process</a:t>
            </a:r>
          </a:p>
          <a:p>
            <a:pPr algn="l" marL="528013" indent="-264006" lvl="1">
              <a:lnSpc>
                <a:spcPts val="3423"/>
              </a:lnSpc>
              <a:buFont typeface="Arial"/>
              <a:buChar char="•"/>
            </a:pPr>
            <a:r>
              <a:rPr lang="en-US" sz="2445" spc="24">
                <a:solidFill>
                  <a:srgbClr val="00806C"/>
                </a:solidFill>
                <a:latin typeface="Josefin Sans"/>
                <a:ea typeface="Josefin Sans"/>
                <a:cs typeface="Josefin Sans"/>
                <a:sym typeface="Josefin Sans"/>
              </a:rPr>
              <a:t>Delivery Tracking in real time</a:t>
            </a: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E3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99311" y="1680102"/>
            <a:ext cx="5536227" cy="145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97"/>
              </a:lnSpc>
            </a:pPr>
            <a:r>
              <a:rPr lang="en-US" sz="4212" spc="126">
                <a:solidFill>
                  <a:srgbClr val="00806C"/>
                </a:solidFill>
                <a:latin typeface="TAN Kindred"/>
                <a:ea typeface="TAN Kindred"/>
                <a:cs typeface="TAN Kindred"/>
                <a:sym typeface="TAN Kindred"/>
              </a:rPr>
              <a:t>LEARNING OBJECTIVES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6454898">
            <a:off x="-1187184" y="-820925"/>
            <a:ext cx="5235368" cy="4673756"/>
          </a:xfrm>
          <a:custGeom>
            <a:avLst/>
            <a:gdLst/>
            <a:ahLst/>
            <a:cxnLst/>
            <a:rect r="r" b="b" t="t" l="l"/>
            <a:pathLst>
              <a:path h="4673756" w="5235368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4314611">
            <a:off x="-2588804" y="2837775"/>
            <a:ext cx="4380716" cy="2874845"/>
          </a:xfrm>
          <a:custGeom>
            <a:avLst/>
            <a:gdLst/>
            <a:ahLst/>
            <a:cxnLst/>
            <a:rect r="r" b="b" t="t" l="l"/>
            <a:pathLst>
              <a:path h="2874845" w="4380716">
                <a:moveTo>
                  <a:pt x="4380717" y="0"/>
                </a:moveTo>
                <a:lnTo>
                  <a:pt x="0" y="0"/>
                </a:lnTo>
                <a:lnTo>
                  <a:pt x="0" y="2874845"/>
                </a:lnTo>
                <a:lnTo>
                  <a:pt x="4380717" y="2874845"/>
                </a:lnTo>
                <a:lnTo>
                  <a:pt x="43807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223576">
            <a:off x="14099060" y="6578882"/>
            <a:ext cx="5235368" cy="4673756"/>
          </a:xfrm>
          <a:custGeom>
            <a:avLst/>
            <a:gdLst/>
            <a:ahLst/>
            <a:cxnLst/>
            <a:rect r="r" b="b" t="t" l="l"/>
            <a:pathLst>
              <a:path h="4673756" w="5235368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4126251">
            <a:off x="16334452" y="4916129"/>
            <a:ext cx="4380716" cy="2874845"/>
          </a:xfrm>
          <a:custGeom>
            <a:avLst/>
            <a:gdLst/>
            <a:ahLst/>
            <a:cxnLst/>
            <a:rect r="r" b="b" t="t" l="l"/>
            <a:pathLst>
              <a:path h="2874845" w="4380716">
                <a:moveTo>
                  <a:pt x="0" y="2874845"/>
                </a:moveTo>
                <a:lnTo>
                  <a:pt x="4380716" y="2874845"/>
                </a:lnTo>
                <a:lnTo>
                  <a:pt x="4380716" y="0"/>
                </a:lnTo>
                <a:lnTo>
                  <a:pt x="0" y="0"/>
                </a:lnTo>
                <a:lnTo>
                  <a:pt x="0" y="287484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90531" y="924305"/>
            <a:ext cx="5647298" cy="7688153"/>
          </a:xfrm>
          <a:custGeom>
            <a:avLst/>
            <a:gdLst/>
            <a:ahLst/>
            <a:cxnLst/>
            <a:rect r="r" b="b" t="t" l="l"/>
            <a:pathLst>
              <a:path h="7688153" w="5647298">
                <a:moveTo>
                  <a:pt x="0" y="0"/>
                </a:moveTo>
                <a:lnTo>
                  <a:pt x="5647298" y="0"/>
                </a:lnTo>
                <a:lnTo>
                  <a:pt x="5647298" y="7688153"/>
                </a:lnTo>
                <a:lnTo>
                  <a:pt x="0" y="76881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14332">
            <a:off x="16212988" y="6052948"/>
            <a:ext cx="1899060" cy="1903819"/>
          </a:xfrm>
          <a:custGeom>
            <a:avLst/>
            <a:gdLst/>
            <a:ahLst/>
            <a:cxnLst/>
            <a:rect r="r" b="b" t="t" l="l"/>
            <a:pathLst>
              <a:path h="1903819" w="1899060">
                <a:moveTo>
                  <a:pt x="0" y="0"/>
                </a:moveTo>
                <a:lnTo>
                  <a:pt x="1899059" y="0"/>
                </a:lnTo>
                <a:lnTo>
                  <a:pt x="1899059" y="1903819"/>
                </a:lnTo>
                <a:lnTo>
                  <a:pt x="0" y="19038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632392">
            <a:off x="16112692" y="8067166"/>
            <a:ext cx="1304135" cy="1090583"/>
          </a:xfrm>
          <a:custGeom>
            <a:avLst/>
            <a:gdLst/>
            <a:ahLst/>
            <a:cxnLst/>
            <a:rect r="r" b="b" t="t" l="l"/>
            <a:pathLst>
              <a:path h="1090583" w="1304135">
                <a:moveTo>
                  <a:pt x="0" y="0"/>
                </a:moveTo>
                <a:lnTo>
                  <a:pt x="1304135" y="0"/>
                </a:lnTo>
                <a:lnTo>
                  <a:pt x="1304135" y="1090583"/>
                </a:lnTo>
                <a:lnTo>
                  <a:pt x="0" y="10905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992200">
            <a:off x="14803935" y="8886838"/>
            <a:ext cx="1372438" cy="1224901"/>
          </a:xfrm>
          <a:custGeom>
            <a:avLst/>
            <a:gdLst/>
            <a:ahLst/>
            <a:cxnLst/>
            <a:rect r="r" b="b" t="t" l="l"/>
            <a:pathLst>
              <a:path h="1224901" w="1372438">
                <a:moveTo>
                  <a:pt x="0" y="0"/>
                </a:moveTo>
                <a:lnTo>
                  <a:pt x="1372437" y="0"/>
                </a:lnTo>
                <a:lnTo>
                  <a:pt x="1372437" y="1224901"/>
                </a:lnTo>
                <a:lnTo>
                  <a:pt x="0" y="122490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120880">
            <a:off x="-36497" y="520872"/>
            <a:ext cx="1708695" cy="3058068"/>
          </a:xfrm>
          <a:custGeom>
            <a:avLst/>
            <a:gdLst/>
            <a:ahLst/>
            <a:cxnLst/>
            <a:rect r="r" b="b" t="t" l="l"/>
            <a:pathLst>
              <a:path h="3058068" w="1708695">
                <a:moveTo>
                  <a:pt x="0" y="0"/>
                </a:moveTo>
                <a:lnTo>
                  <a:pt x="1708696" y="0"/>
                </a:lnTo>
                <a:lnTo>
                  <a:pt x="1708696" y="3058067"/>
                </a:lnTo>
                <a:lnTo>
                  <a:pt x="0" y="30580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98445">
            <a:off x="16547200" y="4819828"/>
            <a:ext cx="863653" cy="1169074"/>
          </a:xfrm>
          <a:custGeom>
            <a:avLst/>
            <a:gdLst/>
            <a:ahLst/>
            <a:cxnLst/>
            <a:rect r="r" b="b" t="t" l="l"/>
            <a:pathLst>
              <a:path h="1169074" w="863653">
                <a:moveTo>
                  <a:pt x="0" y="0"/>
                </a:moveTo>
                <a:lnTo>
                  <a:pt x="863653" y="0"/>
                </a:lnTo>
                <a:lnTo>
                  <a:pt x="863653" y="1169073"/>
                </a:lnTo>
                <a:lnTo>
                  <a:pt x="0" y="116907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198042">
            <a:off x="177214" y="5387778"/>
            <a:ext cx="1317193" cy="1269774"/>
          </a:xfrm>
          <a:custGeom>
            <a:avLst/>
            <a:gdLst/>
            <a:ahLst/>
            <a:cxnLst/>
            <a:rect r="r" b="b" t="t" l="l"/>
            <a:pathLst>
              <a:path h="1269774" w="1317193">
                <a:moveTo>
                  <a:pt x="0" y="0"/>
                </a:moveTo>
                <a:lnTo>
                  <a:pt x="1317194" y="0"/>
                </a:lnTo>
                <a:lnTo>
                  <a:pt x="1317194" y="1269775"/>
                </a:lnTo>
                <a:lnTo>
                  <a:pt x="0" y="126977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776734">
            <a:off x="130107" y="2922016"/>
            <a:ext cx="687533" cy="1239543"/>
          </a:xfrm>
          <a:custGeom>
            <a:avLst/>
            <a:gdLst/>
            <a:ahLst/>
            <a:cxnLst/>
            <a:rect r="r" b="b" t="t" l="l"/>
            <a:pathLst>
              <a:path h="1239543" w="687533">
                <a:moveTo>
                  <a:pt x="0" y="0"/>
                </a:moveTo>
                <a:lnTo>
                  <a:pt x="687533" y="0"/>
                </a:lnTo>
                <a:lnTo>
                  <a:pt x="687533" y="1239543"/>
                </a:lnTo>
                <a:lnTo>
                  <a:pt x="0" y="123954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1829684">
            <a:off x="681518" y="4047215"/>
            <a:ext cx="694364" cy="455966"/>
          </a:xfrm>
          <a:custGeom>
            <a:avLst/>
            <a:gdLst/>
            <a:ahLst/>
            <a:cxnLst/>
            <a:rect r="r" b="b" t="t" l="l"/>
            <a:pathLst>
              <a:path h="455966" w="694364">
                <a:moveTo>
                  <a:pt x="0" y="0"/>
                </a:moveTo>
                <a:lnTo>
                  <a:pt x="694364" y="0"/>
                </a:lnTo>
                <a:lnTo>
                  <a:pt x="694364" y="455965"/>
                </a:lnTo>
                <a:lnTo>
                  <a:pt x="0" y="45596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17162518" y="3849101"/>
            <a:ext cx="955694" cy="1041123"/>
          </a:xfrm>
          <a:custGeom>
            <a:avLst/>
            <a:gdLst/>
            <a:ahLst/>
            <a:cxnLst/>
            <a:rect r="r" b="b" t="t" l="l"/>
            <a:pathLst>
              <a:path h="1041123" w="955694">
                <a:moveTo>
                  <a:pt x="955693" y="0"/>
                </a:moveTo>
                <a:lnTo>
                  <a:pt x="0" y="0"/>
                </a:lnTo>
                <a:lnTo>
                  <a:pt x="0" y="1041123"/>
                </a:lnTo>
                <a:lnTo>
                  <a:pt x="955693" y="1041123"/>
                </a:lnTo>
                <a:lnTo>
                  <a:pt x="955693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1206164">
            <a:off x="17498862" y="5143500"/>
            <a:ext cx="619349" cy="678010"/>
          </a:xfrm>
          <a:custGeom>
            <a:avLst/>
            <a:gdLst/>
            <a:ahLst/>
            <a:cxnLst/>
            <a:rect r="r" b="b" t="t" l="l"/>
            <a:pathLst>
              <a:path h="678010" w="619349">
                <a:moveTo>
                  <a:pt x="0" y="0"/>
                </a:moveTo>
                <a:lnTo>
                  <a:pt x="619349" y="0"/>
                </a:lnTo>
                <a:lnTo>
                  <a:pt x="619349" y="678010"/>
                </a:lnTo>
                <a:lnTo>
                  <a:pt x="0" y="67801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1322258">
            <a:off x="17425232" y="8919295"/>
            <a:ext cx="619349" cy="678010"/>
          </a:xfrm>
          <a:custGeom>
            <a:avLst/>
            <a:gdLst/>
            <a:ahLst/>
            <a:cxnLst/>
            <a:rect r="r" b="b" t="t" l="l"/>
            <a:pathLst>
              <a:path h="678010" w="619349">
                <a:moveTo>
                  <a:pt x="0" y="0"/>
                </a:moveTo>
                <a:lnTo>
                  <a:pt x="619349" y="0"/>
                </a:lnTo>
                <a:lnTo>
                  <a:pt x="619349" y="678010"/>
                </a:lnTo>
                <a:lnTo>
                  <a:pt x="0" y="67801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6823385">
            <a:off x="16407821" y="9244065"/>
            <a:ext cx="1019985" cy="1004345"/>
          </a:xfrm>
          <a:custGeom>
            <a:avLst/>
            <a:gdLst/>
            <a:ahLst/>
            <a:cxnLst/>
            <a:rect r="r" b="b" t="t" l="l"/>
            <a:pathLst>
              <a:path h="1004345" w="1019985">
                <a:moveTo>
                  <a:pt x="0" y="0"/>
                </a:moveTo>
                <a:lnTo>
                  <a:pt x="1019985" y="0"/>
                </a:lnTo>
                <a:lnTo>
                  <a:pt x="1019985" y="1004345"/>
                </a:lnTo>
                <a:lnTo>
                  <a:pt x="0" y="1004345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250706" y="3422350"/>
            <a:ext cx="8944574" cy="2700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8365" indent="-329183" lvl="1">
              <a:lnSpc>
                <a:spcPts val="4269"/>
              </a:lnSpc>
              <a:buFont typeface="Arial"/>
              <a:buChar char="•"/>
            </a:pPr>
            <a:r>
              <a:rPr lang="en-US" sz="3049" spc="30">
                <a:solidFill>
                  <a:srgbClr val="00806C"/>
                </a:solidFill>
                <a:latin typeface="Josefin Sans"/>
                <a:ea typeface="Josefin Sans"/>
                <a:cs typeface="Josefin Sans"/>
                <a:sym typeface="Josefin Sans"/>
              </a:rPr>
              <a:t>Master intergration of Backend with front-end</a:t>
            </a:r>
          </a:p>
          <a:p>
            <a:pPr algn="l" marL="658365" indent="-329183" lvl="1">
              <a:lnSpc>
                <a:spcPts val="4269"/>
              </a:lnSpc>
              <a:buFont typeface="Arial"/>
              <a:buChar char="•"/>
            </a:pPr>
            <a:r>
              <a:rPr lang="en-US" sz="3049" spc="30">
                <a:solidFill>
                  <a:srgbClr val="00806C"/>
                </a:solidFill>
                <a:latin typeface="Josefin Sans"/>
                <a:ea typeface="Josefin Sans"/>
                <a:cs typeface="Josefin Sans"/>
                <a:sym typeface="Josefin Sans"/>
              </a:rPr>
              <a:t>Farmiliarizing myself with the process of creating RESTfulAPI’s</a:t>
            </a:r>
          </a:p>
          <a:p>
            <a:pPr algn="l" marL="658365" indent="-329183" lvl="1">
              <a:lnSpc>
                <a:spcPts val="4269"/>
              </a:lnSpc>
              <a:buFont typeface="Arial"/>
              <a:buChar char="•"/>
            </a:pPr>
            <a:r>
              <a:rPr lang="en-US" sz="3049" spc="30">
                <a:solidFill>
                  <a:srgbClr val="00806C"/>
                </a:solidFill>
                <a:latin typeface="Josefin Sans"/>
                <a:ea typeface="Josefin Sans"/>
                <a:cs typeface="Josefin Sans"/>
                <a:sym typeface="Josefin Sans"/>
              </a:rPr>
              <a:t>User Authentication</a:t>
            </a:r>
          </a:p>
          <a:p>
            <a:pPr algn="l" marL="658365" indent="-329183" lvl="1">
              <a:lnSpc>
                <a:spcPts val="4269"/>
              </a:lnSpc>
              <a:buFont typeface="Arial"/>
              <a:buChar char="•"/>
            </a:pPr>
            <a:r>
              <a:rPr lang="en-US" sz="3049" spc="30">
                <a:solidFill>
                  <a:srgbClr val="00806C"/>
                </a:solidFill>
                <a:latin typeface="Josefin Sans"/>
                <a:ea typeface="Josefin Sans"/>
                <a:cs typeface="Josefin Sans"/>
                <a:sym typeface="Josefin Sans"/>
              </a:rPr>
              <a:t>Implementing thirdparty payment Systems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-198241">
            <a:off x="17484051" y="7780671"/>
            <a:ext cx="722326" cy="977768"/>
          </a:xfrm>
          <a:custGeom>
            <a:avLst/>
            <a:gdLst/>
            <a:ahLst/>
            <a:cxnLst/>
            <a:rect r="r" b="b" t="t" l="l"/>
            <a:pathLst>
              <a:path h="977768" w="722326">
                <a:moveTo>
                  <a:pt x="0" y="0"/>
                </a:moveTo>
                <a:lnTo>
                  <a:pt x="722326" y="0"/>
                </a:lnTo>
                <a:lnTo>
                  <a:pt x="722326" y="977768"/>
                </a:lnTo>
                <a:lnTo>
                  <a:pt x="0" y="97776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false" rot="-631234">
            <a:off x="2055545" y="369729"/>
            <a:ext cx="687533" cy="1239543"/>
          </a:xfrm>
          <a:custGeom>
            <a:avLst/>
            <a:gdLst/>
            <a:ahLst/>
            <a:cxnLst/>
            <a:rect r="r" b="b" t="t" l="l"/>
            <a:pathLst>
              <a:path h="1239543" w="687533">
                <a:moveTo>
                  <a:pt x="687533" y="0"/>
                </a:moveTo>
                <a:lnTo>
                  <a:pt x="0" y="0"/>
                </a:lnTo>
                <a:lnTo>
                  <a:pt x="0" y="1239543"/>
                </a:lnTo>
                <a:lnTo>
                  <a:pt x="687533" y="1239543"/>
                </a:lnTo>
                <a:lnTo>
                  <a:pt x="687533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1206164">
            <a:off x="2948114" y="264907"/>
            <a:ext cx="619349" cy="678010"/>
          </a:xfrm>
          <a:custGeom>
            <a:avLst/>
            <a:gdLst/>
            <a:ahLst/>
            <a:cxnLst/>
            <a:rect r="r" b="b" t="t" l="l"/>
            <a:pathLst>
              <a:path h="678010" w="619349">
                <a:moveTo>
                  <a:pt x="0" y="0"/>
                </a:moveTo>
                <a:lnTo>
                  <a:pt x="619349" y="0"/>
                </a:lnTo>
                <a:lnTo>
                  <a:pt x="619349" y="678009"/>
                </a:lnTo>
                <a:lnTo>
                  <a:pt x="0" y="67800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1202195">
            <a:off x="230747" y="4533772"/>
            <a:ext cx="619349" cy="678010"/>
          </a:xfrm>
          <a:custGeom>
            <a:avLst/>
            <a:gdLst/>
            <a:ahLst/>
            <a:cxnLst/>
            <a:rect r="r" b="b" t="t" l="l"/>
            <a:pathLst>
              <a:path h="678010" w="619349">
                <a:moveTo>
                  <a:pt x="0" y="0"/>
                </a:moveTo>
                <a:lnTo>
                  <a:pt x="619349" y="0"/>
                </a:lnTo>
                <a:lnTo>
                  <a:pt x="619349" y="678009"/>
                </a:lnTo>
                <a:lnTo>
                  <a:pt x="0" y="67800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E3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454898">
            <a:off x="-1187184" y="-820925"/>
            <a:ext cx="5235368" cy="4673756"/>
          </a:xfrm>
          <a:custGeom>
            <a:avLst/>
            <a:gdLst/>
            <a:ahLst/>
            <a:cxnLst/>
            <a:rect r="r" b="b" t="t" l="l"/>
            <a:pathLst>
              <a:path h="4673756" w="5235368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4314611">
            <a:off x="-2588804" y="2837775"/>
            <a:ext cx="4380716" cy="2874845"/>
          </a:xfrm>
          <a:custGeom>
            <a:avLst/>
            <a:gdLst/>
            <a:ahLst/>
            <a:cxnLst/>
            <a:rect r="r" b="b" t="t" l="l"/>
            <a:pathLst>
              <a:path h="2874845" w="4380716">
                <a:moveTo>
                  <a:pt x="4380717" y="0"/>
                </a:moveTo>
                <a:lnTo>
                  <a:pt x="0" y="0"/>
                </a:lnTo>
                <a:lnTo>
                  <a:pt x="0" y="2874845"/>
                </a:lnTo>
                <a:lnTo>
                  <a:pt x="4380717" y="2874845"/>
                </a:lnTo>
                <a:lnTo>
                  <a:pt x="43807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223576">
            <a:off x="14099060" y="6578882"/>
            <a:ext cx="5235368" cy="4673756"/>
          </a:xfrm>
          <a:custGeom>
            <a:avLst/>
            <a:gdLst/>
            <a:ahLst/>
            <a:cxnLst/>
            <a:rect r="r" b="b" t="t" l="l"/>
            <a:pathLst>
              <a:path h="4673756" w="5235368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4126251">
            <a:off x="16334452" y="4916129"/>
            <a:ext cx="4380716" cy="2874845"/>
          </a:xfrm>
          <a:custGeom>
            <a:avLst/>
            <a:gdLst/>
            <a:ahLst/>
            <a:cxnLst/>
            <a:rect r="r" b="b" t="t" l="l"/>
            <a:pathLst>
              <a:path h="2874845" w="4380716">
                <a:moveTo>
                  <a:pt x="0" y="2874845"/>
                </a:moveTo>
                <a:lnTo>
                  <a:pt x="4380716" y="2874845"/>
                </a:lnTo>
                <a:lnTo>
                  <a:pt x="4380716" y="0"/>
                </a:lnTo>
                <a:lnTo>
                  <a:pt x="0" y="0"/>
                </a:lnTo>
                <a:lnTo>
                  <a:pt x="0" y="287484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28387">
            <a:off x="17176942" y="6284086"/>
            <a:ext cx="719538" cy="1827398"/>
          </a:xfrm>
          <a:custGeom>
            <a:avLst/>
            <a:gdLst/>
            <a:ahLst/>
            <a:cxnLst/>
            <a:rect r="r" b="b" t="t" l="l"/>
            <a:pathLst>
              <a:path h="1827398" w="719538">
                <a:moveTo>
                  <a:pt x="0" y="0"/>
                </a:moveTo>
                <a:lnTo>
                  <a:pt x="719538" y="0"/>
                </a:lnTo>
                <a:lnTo>
                  <a:pt x="719538" y="1827398"/>
                </a:lnTo>
                <a:lnTo>
                  <a:pt x="0" y="18273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066779" y="2201492"/>
            <a:ext cx="2545190" cy="6334184"/>
          </a:xfrm>
          <a:custGeom>
            <a:avLst/>
            <a:gdLst/>
            <a:ahLst/>
            <a:cxnLst/>
            <a:rect r="r" b="b" t="t" l="l"/>
            <a:pathLst>
              <a:path h="6334184" w="2545190">
                <a:moveTo>
                  <a:pt x="0" y="0"/>
                </a:moveTo>
                <a:lnTo>
                  <a:pt x="2545191" y="0"/>
                </a:lnTo>
                <a:lnTo>
                  <a:pt x="2545191" y="6334184"/>
                </a:lnTo>
                <a:lnTo>
                  <a:pt x="0" y="63341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500878" y="1821409"/>
            <a:ext cx="3443985" cy="7094351"/>
          </a:xfrm>
          <a:custGeom>
            <a:avLst/>
            <a:gdLst/>
            <a:ahLst/>
            <a:cxnLst/>
            <a:rect r="r" b="b" t="t" l="l"/>
            <a:pathLst>
              <a:path h="7094351" w="3443985">
                <a:moveTo>
                  <a:pt x="3443985" y="0"/>
                </a:moveTo>
                <a:lnTo>
                  <a:pt x="0" y="0"/>
                </a:lnTo>
                <a:lnTo>
                  <a:pt x="0" y="7094351"/>
                </a:lnTo>
                <a:lnTo>
                  <a:pt x="3443985" y="7094351"/>
                </a:lnTo>
                <a:lnTo>
                  <a:pt x="3443985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108938">
            <a:off x="14621431" y="7992980"/>
            <a:ext cx="3231810" cy="2848033"/>
          </a:xfrm>
          <a:custGeom>
            <a:avLst/>
            <a:gdLst/>
            <a:ahLst/>
            <a:cxnLst/>
            <a:rect r="r" b="b" t="t" l="l"/>
            <a:pathLst>
              <a:path h="2848033" w="3231810">
                <a:moveTo>
                  <a:pt x="0" y="0"/>
                </a:moveTo>
                <a:lnTo>
                  <a:pt x="3231810" y="0"/>
                </a:lnTo>
                <a:lnTo>
                  <a:pt x="3231810" y="2848033"/>
                </a:lnTo>
                <a:lnTo>
                  <a:pt x="0" y="284803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528214">
            <a:off x="-145051" y="944518"/>
            <a:ext cx="1665022" cy="2979904"/>
          </a:xfrm>
          <a:custGeom>
            <a:avLst/>
            <a:gdLst/>
            <a:ahLst/>
            <a:cxnLst/>
            <a:rect r="r" b="b" t="t" l="l"/>
            <a:pathLst>
              <a:path h="2979904" w="1665022">
                <a:moveTo>
                  <a:pt x="0" y="0"/>
                </a:moveTo>
                <a:lnTo>
                  <a:pt x="1665021" y="0"/>
                </a:lnTo>
                <a:lnTo>
                  <a:pt x="1665021" y="2979904"/>
                </a:lnTo>
                <a:lnTo>
                  <a:pt x="0" y="297990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182141">
            <a:off x="343486" y="3257685"/>
            <a:ext cx="687946" cy="1239543"/>
          </a:xfrm>
          <a:custGeom>
            <a:avLst/>
            <a:gdLst/>
            <a:ahLst/>
            <a:cxnLst/>
            <a:rect r="r" b="b" t="t" l="l"/>
            <a:pathLst>
              <a:path h="1239543" w="687946">
                <a:moveTo>
                  <a:pt x="0" y="0"/>
                </a:moveTo>
                <a:lnTo>
                  <a:pt x="687947" y="0"/>
                </a:lnTo>
                <a:lnTo>
                  <a:pt x="687947" y="1239544"/>
                </a:lnTo>
                <a:lnTo>
                  <a:pt x="0" y="123954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2564189">
            <a:off x="715790" y="4489133"/>
            <a:ext cx="720319" cy="472709"/>
          </a:xfrm>
          <a:custGeom>
            <a:avLst/>
            <a:gdLst/>
            <a:ahLst/>
            <a:cxnLst/>
            <a:rect r="r" b="b" t="t" l="l"/>
            <a:pathLst>
              <a:path h="472709" w="720319">
                <a:moveTo>
                  <a:pt x="0" y="0"/>
                </a:moveTo>
                <a:lnTo>
                  <a:pt x="720320" y="0"/>
                </a:lnTo>
                <a:lnTo>
                  <a:pt x="720320" y="472709"/>
                </a:lnTo>
                <a:lnTo>
                  <a:pt x="0" y="47270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729677">
            <a:off x="318849" y="5739098"/>
            <a:ext cx="619974" cy="678494"/>
          </a:xfrm>
          <a:custGeom>
            <a:avLst/>
            <a:gdLst/>
            <a:ahLst/>
            <a:cxnLst/>
            <a:rect r="r" b="b" t="t" l="l"/>
            <a:pathLst>
              <a:path h="678494" w="619974">
                <a:moveTo>
                  <a:pt x="0" y="0"/>
                </a:moveTo>
                <a:lnTo>
                  <a:pt x="619974" y="0"/>
                </a:lnTo>
                <a:lnTo>
                  <a:pt x="619974" y="678494"/>
                </a:lnTo>
                <a:lnTo>
                  <a:pt x="0" y="67849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623800">
            <a:off x="249881" y="5292842"/>
            <a:ext cx="324791" cy="316265"/>
          </a:xfrm>
          <a:custGeom>
            <a:avLst/>
            <a:gdLst/>
            <a:ahLst/>
            <a:cxnLst/>
            <a:rect r="r" b="b" t="t" l="l"/>
            <a:pathLst>
              <a:path h="316265" w="324791">
                <a:moveTo>
                  <a:pt x="0" y="0"/>
                </a:moveTo>
                <a:lnTo>
                  <a:pt x="324791" y="0"/>
                </a:lnTo>
                <a:lnTo>
                  <a:pt x="324791" y="316266"/>
                </a:lnTo>
                <a:lnTo>
                  <a:pt x="0" y="31626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3549923">
            <a:off x="150566" y="4686896"/>
            <a:ext cx="324791" cy="316265"/>
          </a:xfrm>
          <a:custGeom>
            <a:avLst/>
            <a:gdLst/>
            <a:ahLst/>
            <a:cxnLst/>
            <a:rect r="r" b="b" t="t" l="l"/>
            <a:pathLst>
              <a:path h="316265" w="324791">
                <a:moveTo>
                  <a:pt x="0" y="0"/>
                </a:moveTo>
                <a:lnTo>
                  <a:pt x="324791" y="0"/>
                </a:lnTo>
                <a:lnTo>
                  <a:pt x="324791" y="316266"/>
                </a:lnTo>
                <a:lnTo>
                  <a:pt x="0" y="31626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610609">
            <a:off x="929862" y="5230258"/>
            <a:ext cx="328614" cy="348662"/>
          </a:xfrm>
          <a:custGeom>
            <a:avLst/>
            <a:gdLst/>
            <a:ahLst/>
            <a:cxnLst/>
            <a:rect r="r" b="b" t="t" l="l"/>
            <a:pathLst>
              <a:path h="348662" w="328614">
                <a:moveTo>
                  <a:pt x="0" y="0"/>
                </a:moveTo>
                <a:lnTo>
                  <a:pt x="328614" y="0"/>
                </a:lnTo>
                <a:lnTo>
                  <a:pt x="328614" y="348662"/>
                </a:lnTo>
                <a:lnTo>
                  <a:pt x="0" y="34866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95354" y="4994949"/>
            <a:ext cx="306291" cy="297102"/>
          </a:xfrm>
          <a:custGeom>
            <a:avLst/>
            <a:gdLst/>
            <a:ahLst/>
            <a:cxnLst/>
            <a:rect r="r" b="b" t="t" l="l"/>
            <a:pathLst>
              <a:path h="297102" w="306291">
                <a:moveTo>
                  <a:pt x="0" y="0"/>
                </a:moveTo>
                <a:lnTo>
                  <a:pt x="306291" y="0"/>
                </a:lnTo>
                <a:lnTo>
                  <a:pt x="306291" y="297102"/>
                </a:lnTo>
                <a:lnTo>
                  <a:pt x="0" y="29710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-1132484">
            <a:off x="17011297" y="3013298"/>
            <a:ext cx="1520670" cy="2721558"/>
          </a:xfrm>
          <a:custGeom>
            <a:avLst/>
            <a:gdLst/>
            <a:ahLst/>
            <a:cxnLst/>
            <a:rect r="r" b="b" t="t" l="l"/>
            <a:pathLst>
              <a:path h="2721558" w="1520670">
                <a:moveTo>
                  <a:pt x="1520671" y="0"/>
                </a:moveTo>
                <a:lnTo>
                  <a:pt x="0" y="0"/>
                </a:lnTo>
                <a:lnTo>
                  <a:pt x="0" y="2721557"/>
                </a:lnTo>
                <a:lnTo>
                  <a:pt x="1520671" y="2721557"/>
                </a:lnTo>
                <a:lnTo>
                  <a:pt x="1520671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2024416">
            <a:off x="16756611" y="4669615"/>
            <a:ext cx="743854" cy="1714937"/>
          </a:xfrm>
          <a:custGeom>
            <a:avLst/>
            <a:gdLst/>
            <a:ahLst/>
            <a:cxnLst/>
            <a:rect r="r" b="b" t="t" l="l"/>
            <a:pathLst>
              <a:path h="1714937" w="743854">
                <a:moveTo>
                  <a:pt x="0" y="0"/>
                </a:moveTo>
                <a:lnTo>
                  <a:pt x="743854" y="0"/>
                </a:lnTo>
                <a:lnTo>
                  <a:pt x="743854" y="1714937"/>
                </a:lnTo>
                <a:lnTo>
                  <a:pt x="0" y="1714937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798013">
            <a:off x="17575849" y="5193700"/>
            <a:ext cx="502177" cy="1088730"/>
          </a:xfrm>
          <a:custGeom>
            <a:avLst/>
            <a:gdLst/>
            <a:ahLst/>
            <a:cxnLst/>
            <a:rect r="r" b="b" t="t" l="l"/>
            <a:pathLst>
              <a:path h="1088730" w="502177">
                <a:moveTo>
                  <a:pt x="0" y="0"/>
                </a:moveTo>
                <a:lnTo>
                  <a:pt x="502177" y="0"/>
                </a:lnTo>
                <a:lnTo>
                  <a:pt x="502177" y="1088730"/>
                </a:lnTo>
                <a:lnTo>
                  <a:pt x="0" y="108873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5518677" y="3288158"/>
            <a:ext cx="7270556" cy="3478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72" indent="-356236" lvl="1">
              <a:lnSpc>
                <a:spcPts val="4620"/>
              </a:lnSpc>
              <a:buFont typeface="Arial"/>
              <a:buChar char="•"/>
            </a:pPr>
            <a:r>
              <a:rPr lang="en-US" sz="3300" spc="33">
                <a:solidFill>
                  <a:srgbClr val="00806C"/>
                </a:solidFill>
                <a:latin typeface="Josefin Sans"/>
                <a:ea typeface="Josefin Sans"/>
                <a:cs typeface="Josefin Sans"/>
                <a:sym typeface="Josefin Sans"/>
              </a:rPr>
              <a:t>BackEnd: Node.Js,Express.Js</a:t>
            </a:r>
          </a:p>
          <a:p>
            <a:pPr algn="l" marL="712472" indent="-356236" lvl="1">
              <a:lnSpc>
                <a:spcPts val="4620"/>
              </a:lnSpc>
              <a:buFont typeface="Arial"/>
              <a:buChar char="•"/>
            </a:pPr>
            <a:r>
              <a:rPr lang="en-US" sz="3300" spc="33">
                <a:solidFill>
                  <a:srgbClr val="00806C"/>
                </a:solidFill>
                <a:latin typeface="Josefin Sans"/>
                <a:ea typeface="Josefin Sans"/>
                <a:cs typeface="Josefin Sans"/>
                <a:sym typeface="Josefin Sans"/>
              </a:rPr>
              <a:t>FrontEnd:HTML,CSS,JavaScript</a:t>
            </a:r>
          </a:p>
          <a:p>
            <a:pPr algn="l" marL="712472" indent="-356236" lvl="1">
              <a:lnSpc>
                <a:spcPts val="4620"/>
              </a:lnSpc>
              <a:buFont typeface="Arial"/>
              <a:buChar char="•"/>
            </a:pPr>
            <a:r>
              <a:rPr lang="en-US" sz="3300" spc="33">
                <a:solidFill>
                  <a:srgbClr val="00806C"/>
                </a:solidFill>
                <a:latin typeface="Josefin Sans"/>
                <a:ea typeface="Josefin Sans"/>
                <a:cs typeface="Josefin Sans"/>
                <a:sym typeface="Josefin Sans"/>
              </a:rPr>
              <a:t>Frameworks:Bootstrap</a:t>
            </a:r>
          </a:p>
          <a:p>
            <a:pPr algn="l" marL="712472" indent="-356236" lvl="1">
              <a:lnSpc>
                <a:spcPts val="4620"/>
              </a:lnSpc>
              <a:buFont typeface="Arial"/>
              <a:buChar char="•"/>
            </a:pPr>
            <a:r>
              <a:rPr lang="en-US" sz="3300" spc="33">
                <a:solidFill>
                  <a:srgbClr val="00806C"/>
                </a:solidFill>
                <a:latin typeface="Josefin Sans"/>
                <a:ea typeface="Josefin Sans"/>
                <a:cs typeface="Josefin Sans"/>
                <a:sym typeface="Josefin Sans"/>
              </a:rPr>
              <a:t>Database:MongoDB</a:t>
            </a:r>
          </a:p>
          <a:p>
            <a:pPr algn="l" marL="712472" indent="-356236" lvl="1">
              <a:lnSpc>
                <a:spcPts val="4620"/>
              </a:lnSpc>
              <a:buFont typeface="Arial"/>
              <a:buChar char="•"/>
            </a:pPr>
            <a:r>
              <a:rPr lang="en-US" sz="3300" spc="33">
                <a:solidFill>
                  <a:srgbClr val="00806C"/>
                </a:solidFill>
                <a:latin typeface="Josefin Sans"/>
                <a:ea typeface="Josefin Sans"/>
                <a:cs typeface="Josefin Sans"/>
                <a:sym typeface="Josefin Sans"/>
              </a:rPr>
              <a:t>API Testing: PostMan</a:t>
            </a:r>
          </a:p>
          <a:p>
            <a:pPr algn="l" marL="712472" indent="-356236" lvl="1">
              <a:lnSpc>
                <a:spcPts val="4620"/>
              </a:lnSpc>
              <a:buFont typeface="Arial"/>
              <a:buChar char="•"/>
            </a:pPr>
            <a:r>
              <a:rPr lang="en-US" sz="3300" spc="33">
                <a:solidFill>
                  <a:srgbClr val="00806C"/>
                </a:solidFill>
                <a:latin typeface="Josefin Sans"/>
                <a:ea typeface="Josefin Sans"/>
                <a:cs typeface="Josefin Sans"/>
                <a:sym typeface="Josefin Sans"/>
              </a:rPr>
              <a:t>Deployment: Heroku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402433" y="2059174"/>
            <a:ext cx="9483133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spc="168">
                <a:solidFill>
                  <a:srgbClr val="00806C"/>
                </a:solidFill>
                <a:latin typeface="TAN Kindred"/>
                <a:ea typeface="TAN Kindred"/>
                <a:cs typeface="TAN Kindred"/>
                <a:sym typeface="TAN Kindred"/>
              </a:rPr>
              <a:t>TECHNOLOGIES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E3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4302287" y="-1058222"/>
            <a:ext cx="5235368" cy="4673756"/>
          </a:xfrm>
          <a:custGeom>
            <a:avLst/>
            <a:gdLst/>
            <a:ahLst/>
            <a:cxnLst/>
            <a:rect r="r" b="b" t="t" l="l"/>
            <a:pathLst>
              <a:path h="4673756" w="5235368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54468" y="6671466"/>
            <a:ext cx="5235368" cy="4673756"/>
          </a:xfrm>
          <a:custGeom>
            <a:avLst/>
            <a:gdLst/>
            <a:ahLst/>
            <a:cxnLst/>
            <a:rect r="r" b="b" t="t" l="l"/>
            <a:pathLst>
              <a:path h="4673756" w="5235368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814194">
            <a:off x="16428494" y="82191"/>
            <a:ext cx="4745395" cy="4296740"/>
          </a:xfrm>
          <a:custGeom>
            <a:avLst/>
            <a:gdLst/>
            <a:ahLst/>
            <a:cxnLst/>
            <a:rect r="r" b="b" t="t" l="l"/>
            <a:pathLst>
              <a:path h="4296740" w="4745395">
                <a:moveTo>
                  <a:pt x="0" y="0"/>
                </a:moveTo>
                <a:lnTo>
                  <a:pt x="4745396" y="0"/>
                </a:lnTo>
                <a:lnTo>
                  <a:pt x="4745396" y="4296739"/>
                </a:lnTo>
                <a:lnTo>
                  <a:pt x="0" y="4296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251473">
            <a:off x="-2694024" y="3753103"/>
            <a:ext cx="4745395" cy="4296740"/>
          </a:xfrm>
          <a:custGeom>
            <a:avLst/>
            <a:gdLst/>
            <a:ahLst/>
            <a:cxnLst/>
            <a:rect r="r" b="b" t="t" l="l"/>
            <a:pathLst>
              <a:path h="4296740" w="4745395">
                <a:moveTo>
                  <a:pt x="0" y="0"/>
                </a:moveTo>
                <a:lnTo>
                  <a:pt x="4745395" y="0"/>
                </a:lnTo>
                <a:lnTo>
                  <a:pt x="4745395" y="4296739"/>
                </a:lnTo>
                <a:lnTo>
                  <a:pt x="0" y="4296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1122" y="2428412"/>
            <a:ext cx="2954165" cy="5995538"/>
          </a:xfrm>
          <a:custGeom>
            <a:avLst/>
            <a:gdLst/>
            <a:ahLst/>
            <a:cxnLst/>
            <a:rect r="r" b="b" t="t" l="l"/>
            <a:pathLst>
              <a:path h="5995538" w="2954165">
                <a:moveTo>
                  <a:pt x="0" y="0"/>
                </a:moveTo>
                <a:lnTo>
                  <a:pt x="2954166" y="0"/>
                </a:lnTo>
                <a:lnTo>
                  <a:pt x="2954166" y="5995538"/>
                </a:lnTo>
                <a:lnTo>
                  <a:pt x="0" y="59955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92996" y="2428412"/>
            <a:ext cx="2485423" cy="5995538"/>
          </a:xfrm>
          <a:custGeom>
            <a:avLst/>
            <a:gdLst/>
            <a:ahLst/>
            <a:cxnLst/>
            <a:rect r="r" b="b" t="t" l="l"/>
            <a:pathLst>
              <a:path h="5995538" w="2485423">
                <a:moveTo>
                  <a:pt x="0" y="0"/>
                </a:moveTo>
                <a:lnTo>
                  <a:pt x="2485424" y="0"/>
                </a:lnTo>
                <a:lnTo>
                  <a:pt x="2485424" y="5995538"/>
                </a:lnTo>
                <a:lnTo>
                  <a:pt x="0" y="59955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35150">
            <a:off x="356079" y="8151094"/>
            <a:ext cx="1814276" cy="2479731"/>
          </a:xfrm>
          <a:custGeom>
            <a:avLst/>
            <a:gdLst/>
            <a:ahLst/>
            <a:cxnLst/>
            <a:rect r="r" b="b" t="t" l="l"/>
            <a:pathLst>
              <a:path h="2479731" w="1814276">
                <a:moveTo>
                  <a:pt x="0" y="0"/>
                </a:moveTo>
                <a:lnTo>
                  <a:pt x="1814276" y="0"/>
                </a:lnTo>
                <a:lnTo>
                  <a:pt x="1814276" y="2479731"/>
                </a:lnTo>
                <a:lnTo>
                  <a:pt x="0" y="247973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139004">
            <a:off x="1768938" y="8889621"/>
            <a:ext cx="1216871" cy="2177845"/>
          </a:xfrm>
          <a:custGeom>
            <a:avLst/>
            <a:gdLst/>
            <a:ahLst/>
            <a:cxnLst/>
            <a:rect r="r" b="b" t="t" l="l"/>
            <a:pathLst>
              <a:path h="2177845" w="1216871">
                <a:moveTo>
                  <a:pt x="0" y="0"/>
                </a:moveTo>
                <a:lnTo>
                  <a:pt x="1216870" y="0"/>
                </a:lnTo>
                <a:lnTo>
                  <a:pt x="1216870" y="2177845"/>
                </a:lnTo>
                <a:lnTo>
                  <a:pt x="0" y="217784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35559">
            <a:off x="-215506" y="6217659"/>
            <a:ext cx="1426227" cy="1338870"/>
          </a:xfrm>
          <a:custGeom>
            <a:avLst/>
            <a:gdLst/>
            <a:ahLst/>
            <a:cxnLst/>
            <a:rect r="r" b="b" t="t" l="l"/>
            <a:pathLst>
              <a:path h="1338870" w="1426227">
                <a:moveTo>
                  <a:pt x="0" y="0"/>
                </a:moveTo>
                <a:lnTo>
                  <a:pt x="1426227" y="0"/>
                </a:lnTo>
                <a:lnTo>
                  <a:pt x="1426227" y="1338870"/>
                </a:lnTo>
                <a:lnTo>
                  <a:pt x="0" y="133887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95364">
            <a:off x="-758517" y="4460710"/>
            <a:ext cx="1920667" cy="1641530"/>
          </a:xfrm>
          <a:custGeom>
            <a:avLst/>
            <a:gdLst/>
            <a:ahLst/>
            <a:cxnLst/>
            <a:rect r="r" b="b" t="t" l="l"/>
            <a:pathLst>
              <a:path h="1641530" w="1920667">
                <a:moveTo>
                  <a:pt x="0" y="0"/>
                </a:moveTo>
                <a:lnTo>
                  <a:pt x="1920667" y="0"/>
                </a:lnTo>
                <a:lnTo>
                  <a:pt x="1920667" y="1641530"/>
                </a:lnTo>
                <a:lnTo>
                  <a:pt x="0" y="164153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395598">
            <a:off x="16837683" y="1379727"/>
            <a:ext cx="747985" cy="1348530"/>
          </a:xfrm>
          <a:custGeom>
            <a:avLst/>
            <a:gdLst/>
            <a:ahLst/>
            <a:cxnLst/>
            <a:rect r="r" b="b" t="t" l="l"/>
            <a:pathLst>
              <a:path h="1348530" w="747985">
                <a:moveTo>
                  <a:pt x="0" y="0"/>
                </a:moveTo>
                <a:lnTo>
                  <a:pt x="747984" y="0"/>
                </a:lnTo>
                <a:lnTo>
                  <a:pt x="747984" y="1348530"/>
                </a:lnTo>
                <a:lnTo>
                  <a:pt x="0" y="134853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6956">
            <a:off x="14936871" y="493739"/>
            <a:ext cx="668186" cy="833287"/>
          </a:xfrm>
          <a:custGeom>
            <a:avLst/>
            <a:gdLst/>
            <a:ahLst/>
            <a:cxnLst/>
            <a:rect r="r" b="b" t="t" l="l"/>
            <a:pathLst>
              <a:path h="833287" w="668186">
                <a:moveTo>
                  <a:pt x="0" y="0"/>
                </a:moveTo>
                <a:lnTo>
                  <a:pt x="668187" y="0"/>
                </a:lnTo>
                <a:lnTo>
                  <a:pt x="668187" y="833287"/>
                </a:lnTo>
                <a:lnTo>
                  <a:pt x="0" y="83328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1008181">
            <a:off x="17548524" y="2535387"/>
            <a:ext cx="466819" cy="454682"/>
          </a:xfrm>
          <a:custGeom>
            <a:avLst/>
            <a:gdLst/>
            <a:ahLst/>
            <a:cxnLst/>
            <a:rect r="r" b="b" t="t" l="l"/>
            <a:pathLst>
              <a:path h="454682" w="466819">
                <a:moveTo>
                  <a:pt x="0" y="0"/>
                </a:moveTo>
                <a:lnTo>
                  <a:pt x="466819" y="0"/>
                </a:lnTo>
                <a:lnTo>
                  <a:pt x="466819" y="454682"/>
                </a:lnTo>
                <a:lnTo>
                  <a:pt x="0" y="45468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9329421">
            <a:off x="15687088" y="341188"/>
            <a:ext cx="466819" cy="454682"/>
          </a:xfrm>
          <a:custGeom>
            <a:avLst/>
            <a:gdLst/>
            <a:ahLst/>
            <a:cxnLst/>
            <a:rect r="r" b="b" t="t" l="l"/>
            <a:pathLst>
              <a:path h="454682" w="466819">
                <a:moveTo>
                  <a:pt x="0" y="0"/>
                </a:moveTo>
                <a:lnTo>
                  <a:pt x="466819" y="0"/>
                </a:lnTo>
                <a:lnTo>
                  <a:pt x="466819" y="454681"/>
                </a:lnTo>
                <a:lnTo>
                  <a:pt x="0" y="45468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723730">
            <a:off x="16415320" y="649612"/>
            <a:ext cx="692579" cy="758176"/>
          </a:xfrm>
          <a:custGeom>
            <a:avLst/>
            <a:gdLst/>
            <a:ahLst/>
            <a:cxnLst/>
            <a:rect r="r" b="b" t="t" l="l"/>
            <a:pathLst>
              <a:path h="758176" w="692579">
                <a:moveTo>
                  <a:pt x="0" y="0"/>
                </a:moveTo>
                <a:lnTo>
                  <a:pt x="692579" y="0"/>
                </a:lnTo>
                <a:lnTo>
                  <a:pt x="692579" y="758176"/>
                </a:lnTo>
                <a:lnTo>
                  <a:pt x="0" y="75817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600265">
            <a:off x="17270143" y="3110971"/>
            <a:ext cx="824516" cy="1116004"/>
          </a:xfrm>
          <a:custGeom>
            <a:avLst/>
            <a:gdLst/>
            <a:ahLst/>
            <a:cxnLst/>
            <a:rect r="r" b="b" t="t" l="l"/>
            <a:pathLst>
              <a:path h="1116004" w="824516">
                <a:moveTo>
                  <a:pt x="0" y="0"/>
                </a:moveTo>
                <a:lnTo>
                  <a:pt x="824516" y="0"/>
                </a:lnTo>
                <a:lnTo>
                  <a:pt x="824516" y="1116004"/>
                </a:lnTo>
                <a:lnTo>
                  <a:pt x="0" y="111600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2946178">
            <a:off x="17571404" y="613751"/>
            <a:ext cx="478210" cy="858033"/>
          </a:xfrm>
          <a:custGeom>
            <a:avLst/>
            <a:gdLst/>
            <a:ahLst/>
            <a:cxnLst/>
            <a:rect r="r" b="b" t="t" l="l"/>
            <a:pathLst>
              <a:path h="858033" w="478210">
                <a:moveTo>
                  <a:pt x="0" y="0"/>
                </a:moveTo>
                <a:lnTo>
                  <a:pt x="478210" y="0"/>
                </a:lnTo>
                <a:lnTo>
                  <a:pt x="478210" y="858032"/>
                </a:lnTo>
                <a:lnTo>
                  <a:pt x="0" y="858032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58500">
            <a:off x="3280899" y="9258300"/>
            <a:ext cx="1290759" cy="1079397"/>
          </a:xfrm>
          <a:custGeom>
            <a:avLst/>
            <a:gdLst/>
            <a:ahLst/>
            <a:cxnLst/>
            <a:rect r="r" b="b" t="t" l="l"/>
            <a:pathLst>
              <a:path h="1079397" w="1290759">
                <a:moveTo>
                  <a:pt x="0" y="0"/>
                </a:moveTo>
                <a:lnTo>
                  <a:pt x="1290759" y="0"/>
                </a:lnTo>
                <a:lnTo>
                  <a:pt x="1290759" y="1079397"/>
                </a:lnTo>
                <a:lnTo>
                  <a:pt x="0" y="1079397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1670711">
            <a:off x="274382" y="3329705"/>
            <a:ext cx="1017186" cy="980313"/>
          </a:xfrm>
          <a:custGeom>
            <a:avLst/>
            <a:gdLst/>
            <a:ahLst/>
            <a:cxnLst/>
            <a:rect r="r" b="b" t="t" l="l"/>
            <a:pathLst>
              <a:path h="980313" w="1017186">
                <a:moveTo>
                  <a:pt x="0" y="0"/>
                </a:moveTo>
                <a:lnTo>
                  <a:pt x="1017186" y="0"/>
                </a:lnTo>
                <a:lnTo>
                  <a:pt x="1017186" y="980313"/>
                </a:lnTo>
                <a:lnTo>
                  <a:pt x="0" y="980313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4478027" y="2410944"/>
            <a:ext cx="9227134" cy="6120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1"/>
              </a:lnSpc>
            </a:pPr>
            <a:r>
              <a:rPr lang="en-US" sz="2743" spc="27" b="true">
                <a:solidFill>
                  <a:srgbClr val="00806C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Payment Integration: Mpesa</a:t>
            </a:r>
          </a:p>
          <a:p>
            <a:pPr algn="l" marL="571199" indent="-285599" lvl="1">
              <a:lnSpc>
                <a:spcPts val="3703"/>
              </a:lnSpc>
              <a:buFont typeface="Arial"/>
              <a:buChar char="•"/>
            </a:pPr>
            <a:r>
              <a:rPr lang="en-US" sz="2645" spc="26">
                <a:solidFill>
                  <a:srgbClr val="00806C"/>
                </a:solidFill>
                <a:latin typeface="Josefin Sans"/>
                <a:ea typeface="Josefin Sans"/>
                <a:cs typeface="Josefin Sans"/>
                <a:sym typeface="Josefin Sans"/>
              </a:rPr>
              <a:t>Secure and fast mobile payment system for transactions</a:t>
            </a:r>
          </a:p>
          <a:p>
            <a:pPr algn="l" marL="571199" indent="-285599" lvl="1">
              <a:lnSpc>
                <a:spcPts val="3703"/>
              </a:lnSpc>
              <a:buFont typeface="Arial"/>
              <a:buChar char="•"/>
            </a:pPr>
            <a:r>
              <a:rPr lang="en-US" sz="2645" spc="26">
                <a:solidFill>
                  <a:srgbClr val="00806C"/>
                </a:solidFill>
                <a:latin typeface="Josefin Sans"/>
                <a:ea typeface="Josefin Sans"/>
                <a:cs typeface="Josefin Sans"/>
                <a:sym typeface="Josefin Sans"/>
              </a:rPr>
              <a:t>It is the most widely used and trusted payment method in Kenya</a:t>
            </a:r>
          </a:p>
          <a:p>
            <a:pPr algn="l">
              <a:lnSpc>
                <a:spcPts val="3841"/>
              </a:lnSpc>
            </a:pPr>
            <a:r>
              <a:rPr lang="en-US" sz="2743" spc="27" b="true">
                <a:solidFill>
                  <a:srgbClr val="00806C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Email Services: Mailgun</a:t>
            </a:r>
          </a:p>
          <a:p>
            <a:pPr algn="l" marL="571199" indent="-285599" lvl="1">
              <a:lnSpc>
                <a:spcPts val="3703"/>
              </a:lnSpc>
              <a:buFont typeface="Arial"/>
              <a:buChar char="•"/>
            </a:pPr>
            <a:r>
              <a:rPr lang="en-US" sz="2645" spc="26">
                <a:solidFill>
                  <a:srgbClr val="00806C"/>
                </a:solidFill>
                <a:latin typeface="Josefin Sans"/>
                <a:ea typeface="Josefin Sans"/>
                <a:cs typeface="Josefin Sans"/>
                <a:sym typeface="Josefin Sans"/>
              </a:rPr>
              <a:t>Automated email confirmations and successful orders and delivery updates</a:t>
            </a:r>
          </a:p>
          <a:p>
            <a:pPr algn="l" marL="571199" indent="-285599" lvl="1">
              <a:lnSpc>
                <a:spcPts val="3703"/>
              </a:lnSpc>
              <a:buFont typeface="Arial"/>
              <a:buChar char="•"/>
            </a:pPr>
            <a:r>
              <a:rPr lang="en-US" sz="2645" spc="26">
                <a:solidFill>
                  <a:srgbClr val="00806C"/>
                </a:solidFill>
                <a:latin typeface="Josefin Sans"/>
                <a:ea typeface="Josefin Sans"/>
                <a:cs typeface="Josefin Sans"/>
                <a:sym typeface="Josefin Sans"/>
              </a:rPr>
              <a:t>Ensuring customers stay updated through out the purchasing and delivery process</a:t>
            </a:r>
          </a:p>
          <a:p>
            <a:pPr algn="l">
              <a:lnSpc>
                <a:spcPts val="3841"/>
              </a:lnSpc>
            </a:pPr>
            <a:r>
              <a:rPr lang="en-US" sz="2743" spc="27" b="true">
                <a:solidFill>
                  <a:srgbClr val="00806C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Maps Integration: GoogleMaps API’s</a:t>
            </a:r>
          </a:p>
          <a:p>
            <a:pPr algn="l" marL="571199" indent="-285599" lvl="1">
              <a:lnSpc>
                <a:spcPts val="3703"/>
              </a:lnSpc>
              <a:buFont typeface="Arial"/>
              <a:buChar char="•"/>
            </a:pPr>
            <a:r>
              <a:rPr lang="en-US" sz="2645" spc="26">
                <a:solidFill>
                  <a:srgbClr val="00806C"/>
                </a:solidFill>
                <a:latin typeface="Josefin Sans"/>
                <a:ea typeface="Josefin Sans"/>
                <a:cs typeface="Josefin Sans"/>
                <a:sym typeface="Josefin Sans"/>
              </a:rPr>
              <a:t>Location tracking for delivery Services</a:t>
            </a:r>
          </a:p>
          <a:p>
            <a:pPr algn="l" marL="571199" indent="-285599" lvl="1">
              <a:lnSpc>
                <a:spcPts val="3703"/>
              </a:lnSpc>
              <a:buFont typeface="Arial"/>
              <a:buChar char="•"/>
            </a:pPr>
            <a:r>
              <a:rPr lang="en-US" sz="2645" spc="26">
                <a:solidFill>
                  <a:srgbClr val="00806C"/>
                </a:solidFill>
                <a:latin typeface="Josefin Sans"/>
                <a:ea typeface="Josefin Sans"/>
                <a:cs typeface="Josefin Sans"/>
                <a:sym typeface="Josefin Sans"/>
              </a:rPr>
              <a:t>Realtime Route Optimization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1227500">
            <a:off x="17763531" y="1867898"/>
            <a:ext cx="383698" cy="372187"/>
          </a:xfrm>
          <a:custGeom>
            <a:avLst/>
            <a:gdLst/>
            <a:ahLst/>
            <a:cxnLst/>
            <a:rect r="r" b="b" t="t" l="l"/>
            <a:pathLst>
              <a:path h="372187" w="383698">
                <a:moveTo>
                  <a:pt x="0" y="0"/>
                </a:moveTo>
                <a:lnTo>
                  <a:pt x="383698" y="0"/>
                </a:lnTo>
                <a:lnTo>
                  <a:pt x="383698" y="372187"/>
                </a:lnTo>
                <a:lnTo>
                  <a:pt x="0" y="372187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3280899" y="1262223"/>
            <a:ext cx="11726202" cy="778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spc="138">
                <a:solidFill>
                  <a:srgbClr val="00806C"/>
                </a:solidFill>
                <a:latin typeface="TAN Kindred"/>
                <a:ea typeface="TAN Kindred"/>
                <a:cs typeface="TAN Kindred"/>
                <a:sym typeface="TAN Kindred"/>
              </a:rPr>
              <a:t>THIRD PARTY SERVICES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3447144">
            <a:off x="17031364" y="2962809"/>
            <a:ext cx="383698" cy="372187"/>
          </a:xfrm>
          <a:custGeom>
            <a:avLst/>
            <a:gdLst/>
            <a:ahLst/>
            <a:cxnLst/>
            <a:rect r="r" b="b" t="t" l="l"/>
            <a:pathLst>
              <a:path h="372187" w="383698">
                <a:moveTo>
                  <a:pt x="0" y="0"/>
                </a:moveTo>
                <a:lnTo>
                  <a:pt x="383698" y="0"/>
                </a:lnTo>
                <a:lnTo>
                  <a:pt x="383698" y="372187"/>
                </a:lnTo>
                <a:lnTo>
                  <a:pt x="0" y="372187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6421330">
            <a:off x="14468179" y="259976"/>
            <a:ext cx="383698" cy="372187"/>
          </a:xfrm>
          <a:custGeom>
            <a:avLst/>
            <a:gdLst/>
            <a:ahLst/>
            <a:cxnLst/>
            <a:rect r="r" b="b" t="t" l="l"/>
            <a:pathLst>
              <a:path h="372187" w="383698">
                <a:moveTo>
                  <a:pt x="0" y="0"/>
                </a:moveTo>
                <a:lnTo>
                  <a:pt x="383698" y="0"/>
                </a:lnTo>
                <a:lnTo>
                  <a:pt x="383698" y="372188"/>
                </a:lnTo>
                <a:lnTo>
                  <a:pt x="0" y="372188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4125597">
            <a:off x="16335658" y="259976"/>
            <a:ext cx="383698" cy="372187"/>
          </a:xfrm>
          <a:custGeom>
            <a:avLst/>
            <a:gdLst/>
            <a:ahLst/>
            <a:cxnLst/>
            <a:rect r="r" b="b" t="t" l="l"/>
            <a:pathLst>
              <a:path h="372187" w="383698">
                <a:moveTo>
                  <a:pt x="0" y="0"/>
                </a:moveTo>
                <a:lnTo>
                  <a:pt x="383698" y="0"/>
                </a:lnTo>
                <a:lnTo>
                  <a:pt x="383698" y="372188"/>
                </a:lnTo>
                <a:lnTo>
                  <a:pt x="0" y="372188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E3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454898">
            <a:off x="-1187184" y="-820925"/>
            <a:ext cx="5235368" cy="4673756"/>
          </a:xfrm>
          <a:custGeom>
            <a:avLst/>
            <a:gdLst/>
            <a:ahLst/>
            <a:cxnLst/>
            <a:rect r="r" b="b" t="t" l="l"/>
            <a:pathLst>
              <a:path h="4673756" w="5235368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4314611">
            <a:off x="-2588804" y="2837775"/>
            <a:ext cx="4380716" cy="2874845"/>
          </a:xfrm>
          <a:custGeom>
            <a:avLst/>
            <a:gdLst/>
            <a:ahLst/>
            <a:cxnLst/>
            <a:rect r="r" b="b" t="t" l="l"/>
            <a:pathLst>
              <a:path h="2874845" w="4380716">
                <a:moveTo>
                  <a:pt x="4380717" y="0"/>
                </a:moveTo>
                <a:lnTo>
                  <a:pt x="0" y="0"/>
                </a:lnTo>
                <a:lnTo>
                  <a:pt x="0" y="2874845"/>
                </a:lnTo>
                <a:lnTo>
                  <a:pt x="4380717" y="2874845"/>
                </a:lnTo>
                <a:lnTo>
                  <a:pt x="43807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223576">
            <a:off x="14099060" y="6578882"/>
            <a:ext cx="5235368" cy="4673756"/>
          </a:xfrm>
          <a:custGeom>
            <a:avLst/>
            <a:gdLst/>
            <a:ahLst/>
            <a:cxnLst/>
            <a:rect r="r" b="b" t="t" l="l"/>
            <a:pathLst>
              <a:path h="4673756" w="5235368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4126251">
            <a:off x="16334452" y="4916129"/>
            <a:ext cx="4380716" cy="2874845"/>
          </a:xfrm>
          <a:custGeom>
            <a:avLst/>
            <a:gdLst/>
            <a:ahLst/>
            <a:cxnLst/>
            <a:rect r="r" b="b" t="t" l="l"/>
            <a:pathLst>
              <a:path h="2874845" w="4380716">
                <a:moveTo>
                  <a:pt x="0" y="2874845"/>
                </a:moveTo>
                <a:lnTo>
                  <a:pt x="4380716" y="2874845"/>
                </a:lnTo>
                <a:lnTo>
                  <a:pt x="4380716" y="0"/>
                </a:lnTo>
                <a:lnTo>
                  <a:pt x="0" y="0"/>
                </a:lnTo>
                <a:lnTo>
                  <a:pt x="0" y="287484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681786" y="1028700"/>
            <a:ext cx="2242538" cy="8009064"/>
          </a:xfrm>
          <a:custGeom>
            <a:avLst/>
            <a:gdLst/>
            <a:ahLst/>
            <a:cxnLst/>
            <a:rect r="r" b="b" t="t" l="l"/>
            <a:pathLst>
              <a:path h="8009064" w="2242538">
                <a:moveTo>
                  <a:pt x="0" y="0"/>
                </a:moveTo>
                <a:lnTo>
                  <a:pt x="2242538" y="0"/>
                </a:lnTo>
                <a:lnTo>
                  <a:pt x="2242538" y="8009064"/>
                </a:lnTo>
                <a:lnTo>
                  <a:pt x="0" y="80090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209953" y="1028700"/>
            <a:ext cx="2941511" cy="8009064"/>
          </a:xfrm>
          <a:custGeom>
            <a:avLst/>
            <a:gdLst/>
            <a:ahLst/>
            <a:cxnLst/>
            <a:rect r="r" b="b" t="t" l="l"/>
            <a:pathLst>
              <a:path h="8009064" w="2941511">
                <a:moveTo>
                  <a:pt x="0" y="0"/>
                </a:moveTo>
                <a:lnTo>
                  <a:pt x="2941511" y="0"/>
                </a:lnTo>
                <a:lnTo>
                  <a:pt x="2941511" y="8009064"/>
                </a:lnTo>
                <a:lnTo>
                  <a:pt x="0" y="80090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428912">
            <a:off x="458818" y="5221977"/>
            <a:ext cx="757243" cy="1539111"/>
          </a:xfrm>
          <a:custGeom>
            <a:avLst/>
            <a:gdLst/>
            <a:ahLst/>
            <a:cxnLst/>
            <a:rect r="r" b="b" t="t" l="l"/>
            <a:pathLst>
              <a:path h="1539111" w="757243">
                <a:moveTo>
                  <a:pt x="0" y="0"/>
                </a:moveTo>
                <a:lnTo>
                  <a:pt x="757243" y="0"/>
                </a:lnTo>
                <a:lnTo>
                  <a:pt x="757243" y="1539111"/>
                </a:lnTo>
                <a:lnTo>
                  <a:pt x="0" y="153911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30495">
            <a:off x="15806924" y="8035419"/>
            <a:ext cx="2031612" cy="2445761"/>
          </a:xfrm>
          <a:custGeom>
            <a:avLst/>
            <a:gdLst/>
            <a:ahLst/>
            <a:cxnLst/>
            <a:rect r="r" b="b" t="t" l="l"/>
            <a:pathLst>
              <a:path h="2445761" w="2031612">
                <a:moveTo>
                  <a:pt x="0" y="0"/>
                </a:moveTo>
                <a:lnTo>
                  <a:pt x="2031612" y="0"/>
                </a:lnTo>
                <a:lnTo>
                  <a:pt x="2031612" y="2445762"/>
                </a:lnTo>
                <a:lnTo>
                  <a:pt x="0" y="24457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689160">
            <a:off x="172480" y="2747391"/>
            <a:ext cx="687533" cy="1239543"/>
          </a:xfrm>
          <a:custGeom>
            <a:avLst/>
            <a:gdLst/>
            <a:ahLst/>
            <a:cxnLst/>
            <a:rect r="r" b="b" t="t" l="l"/>
            <a:pathLst>
              <a:path h="1239543" w="687533">
                <a:moveTo>
                  <a:pt x="0" y="0"/>
                </a:moveTo>
                <a:lnTo>
                  <a:pt x="687533" y="0"/>
                </a:lnTo>
                <a:lnTo>
                  <a:pt x="687533" y="1239543"/>
                </a:lnTo>
                <a:lnTo>
                  <a:pt x="0" y="123954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866795">
            <a:off x="-154667" y="827987"/>
            <a:ext cx="1446142" cy="2586834"/>
          </a:xfrm>
          <a:custGeom>
            <a:avLst/>
            <a:gdLst/>
            <a:ahLst/>
            <a:cxnLst/>
            <a:rect r="r" b="b" t="t" l="l"/>
            <a:pathLst>
              <a:path h="2586834" w="1446142">
                <a:moveTo>
                  <a:pt x="0" y="0"/>
                </a:moveTo>
                <a:lnTo>
                  <a:pt x="1446142" y="0"/>
                </a:lnTo>
                <a:lnTo>
                  <a:pt x="1446142" y="2586834"/>
                </a:lnTo>
                <a:lnTo>
                  <a:pt x="0" y="258683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-1289243">
            <a:off x="16979679" y="2497925"/>
            <a:ext cx="1446142" cy="2586834"/>
          </a:xfrm>
          <a:custGeom>
            <a:avLst/>
            <a:gdLst/>
            <a:ahLst/>
            <a:cxnLst/>
            <a:rect r="r" b="b" t="t" l="l"/>
            <a:pathLst>
              <a:path h="2586834" w="1446142">
                <a:moveTo>
                  <a:pt x="1446142" y="0"/>
                </a:moveTo>
                <a:lnTo>
                  <a:pt x="0" y="0"/>
                </a:lnTo>
                <a:lnTo>
                  <a:pt x="0" y="2586835"/>
                </a:lnTo>
                <a:lnTo>
                  <a:pt x="1446142" y="2586835"/>
                </a:lnTo>
                <a:lnTo>
                  <a:pt x="1446142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632550">
            <a:off x="283587" y="3797785"/>
            <a:ext cx="1107705" cy="1090720"/>
          </a:xfrm>
          <a:custGeom>
            <a:avLst/>
            <a:gdLst/>
            <a:ahLst/>
            <a:cxnLst/>
            <a:rect r="r" b="b" t="t" l="l"/>
            <a:pathLst>
              <a:path h="1090720" w="1107705">
                <a:moveTo>
                  <a:pt x="0" y="0"/>
                </a:moveTo>
                <a:lnTo>
                  <a:pt x="1107705" y="0"/>
                </a:lnTo>
                <a:lnTo>
                  <a:pt x="1107705" y="1090720"/>
                </a:lnTo>
                <a:lnTo>
                  <a:pt x="0" y="109072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1444445">
            <a:off x="1481276" y="257882"/>
            <a:ext cx="380309" cy="370421"/>
          </a:xfrm>
          <a:custGeom>
            <a:avLst/>
            <a:gdLst/>
            <a:ahLst/>
            <a:cxnLst/>
            <a:rect r="r" b="b" t="t" l="l"/>
            <a:pathLst>
              <a:path h="370421" w="380309">
                <a:moveTo>
                  <a:pt x="0" y="0"/>
                </a:moveTo>
                <a:lnTo>
                  <a:pt x="380309" y="0"/>
                </a:lnTo>
                <a:lnTo>
                  <a:pt x="380309" y="370422"/>
                </a:lnTo>
                <a:lnTo>
                  <a:pt x="0" y="37042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8583982">
            <a:off x="129083" y="4132541"/>
            <a:ext cx="380309" cy="370421"/>
          </a:xfrm>
          <a:custGeom>
            <a:avLst/>
            <a:gdLst/>
            <a:ahLst/>
            <a:cxnLst/>
            <a:rect r="r" b="b" t="t" l="l"/>
            <a:pathLst>
              <a:path h="370421" w="380309">
                <a:moveTo>
                  <a:pt x="0" y="0"/>
                </a:moveTo>
                <a:lnTo>
                  <a:pt x="380310" y="0"/>
                </a:lnTo>
                <a:lnTo>
                  <a:pt x="380310" y="370422"/>
                </a:lnTo>
                <a:lnTo>
                  <a:pt x="0" y="37042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5496185">
            <a:off x="475913" y="185228"/>
            <a:ext cx="380309" cy="370421"/>
          </a:xfrm>
          <a:custGeom>
            <a:avLst/>
            <a:gdLst/>
            <a:ahLst/>
            <a:cxnLst/>
            <a:rect r="r" b="b" t="t" l="l"/>
            <a:pathLst>
              <a:path h="370421" w="380309">
                <a:moveTo>
                  <a:pt x="0" y="0"/>
                </a:moveTo>
                <a:lnTo>
                  <a:pt x="380309" y="0"/>
                </a:lnTo>
                <a:lnTo>
                  <a:pt x="380309" y="370422"/>
                </a:lnTo>
                <a:lnTo>
                  <a:pt x="0" y="37042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904354">
            <a:off x="16597207" y="4472845"/>
            <a:ext cx="1079913" cy="1176446"/>
          </a:xfrm>
          <a:custGeom>
            <a:avLst/>
            <a:gdLst/>
            <a:ahLst/>
            <a:cxnLst/>
            <a:rect r="r" b="b" t="t" l="l"/>
            <a:pathLst>
              <a:path h="1176446" w="1079913">
                <a:moveTo>
                  <a:pt x="0" y="0"/>
                </a:moveTo>
                <a:lnTo>
                  <a:pt x="1079913" y="0"/>
                </a:lnTo>
                <a:lnTo>
                  <a:pt x="1079913" y="1176446"/>
                </a:lnTo>
                <a:lnTo>
                  <a:pt x="0" y="117644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815615">
            <a:off x="2748327" y="306080"/>
            <a:ext cx="1012805" cy="668668"/>
          </a:xfrm>
          <a:custGeom>
            <a:avLst/>
            <a:gdLst/>
            <a:ahLst/>
            <a:cxnLst/>
            <a:rect r="r" b="b" t="t" l="l"/>
            <a:pathLst>
              <a:path h="668668" w="1012805">
                <a:moveTo>
                  <a:pt x="0" y="0"/>
                </a:moveTo>
                <a:lnTo>
                  <a:pt x="1012805" y="0"/>
                </a:lnTo>
                <a:lnTo>
                  <a:pt x="1012805" y="668668"/>
                </a:lnTo>
                <a:lnTo>
                  <a:pt x="0" y="66866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7376262">
            <a:off x="17594351" y="5102141"/>
            <a:ext cx="694364" cy="455966"/>
          </a:xfrm>
          <a:custGeom>
            <a:avLst/>
            <a:gdLst/>
            <a:ahLst/>
            <a:cxnLst/>
            <a:rect r="r" b="b" t="t" l="l"/>
            <a:pathLst>
              <a:path h="455966" w="694364">
                <a:moveTo>
                  <a:pt x="0" y="0"/>
                </a:moveTo>
                <a:lnTo>
                  <a:pt x="694364" y="0"/>
                </a:lnTo>
                <a:lnTo>
                  <a:pt x="694364" y="455966"/>
                </a:lnTo>
                <a:lnTo>
                  <a:pt x="0" y="45596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1990099">
            <a:off x="16594023" y="6003853"/>
            <a:ext cx="1109647" cy="1069700"/>
          </a:xfrm>
          <a:custGeom>
            <a:avLst/>
            <a:gdLst/>
            <a:ahLst/>
            <a:cxnLst/>
            <a:rect r="r" b="b" t="t" l="l"/>
            <a:pathLst>
              <a:path h="1069700" w="1109647">
                <a:moveTo>
                  <a:pt x="0" y="0"/>
                </a:moveTo>
                <a:lnTo>
                  <a:pt x="1109647" y="0"/>
                </a:lnTo>
                <a:lnTo>
                  <a:pt x="1109647" y="1069700"/>
                </a:lnTo>
                <a:lnTo>
                  <a:pt x="0" y="1069700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1696908">
            <a:off x="17651923" y="6966270"/>
            <a:ext cx="507928" cy="911355"/>
          </a:xfrm>
          <a:custGeom>
            <a:avLst/>
            <a:gdLst/>
            <a:ahLst/>
            <a:cxnLst/>
            <a:rect r="r" b="b" t="t" l="l"/>
            <a:pathLst>
              <a:path h="911355" w="507928">
                <a:moveTo>
                  <a:pt x="0" y="0"/>
                </a:moveTo>
                <a:lnTo>
                  <a:pt x="507928" y="0"/>
                </a:lnTo>
                <a:lnTo>
                  <a:pt x="507928" y="911355"/>
                </a:lnTo>
                <a:lnTo>
                  <a:pt x="0" y="911355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1142799">
            <a:off x="17756222" y="5934014"/>
            <a:ext cx="308887" cy="379526"/>
          </a:xfrm>
          <a:custGeom>
            <a:avLst/>
            <a:gdLst/>
            <a:ahLst/>
            <a:cxnLst/>
            <a:rect r="r" b="b" t="t" l="l"/>
            <a:pathLst>
              <a:path h="379526" w="308887">
                <a:moveTo>
                  <a:pt x="0" y="0"/>
                </a:moveTo>
                <a:lnTo>
                  <a:pt x="308886" y="0"/>
                </a:lnTo>
                <a:lnTo>
                  <a:pt x="308886" y="379525"/>
                </a:lnTo>
                <a:lnTo>
                  <a:pt x="0" y="379525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2700000">
            <a:off x="17796785" y="6437180"/>
            <a:ext cx="308887" cy="379526"/>
          </a:xfrm>
          <a:custGeom>
            <a:avLst/>
            <a:gdLst/>
            <a:ahLst/>
            <a:cxnLst/>
            <a:rect r="r" b="b" t="t" l="l"/>
            <a:pathLst>
              <a:path h="379526" w="308887">
                <a:moveTo>
                  <a:pt x="0" y="0"/>
                </a:moveTo>
                <a:lnTo>
                  <a:pt x="308887" y="0"/>
                </a:lnTo>
                <a:lnTo>
                  <a:pt x="308887" y="379526"/>
                </a:lnTo>
                <a:lnTo>
                  <a:pt x="0" y="379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1915417">
            <a:off x="17234213" y="5565206"/>
            <a:ext cx="380309" cy="370421"/>
          </a:xfrm>
          <a:custGeom>
            <a:avLst/>
            <a:gdLst/>
            <a:ahLst/>
            <a:cxnLst/>
            <a:rect r="r" b="b" t="t" l="l"/>
            <a:pathLst>
              <a:path h="370421" w="380309">
                <a:moveTo>
                  <a:pt x="0" y="0"/>
                </a:moveTo>
                <a:lnTo>
                  <a:pt x="380310" y="0"/>
                </a:lnTo>
                <a:lnTo>
                  <a:pt x="380310" y="370421"/>
                </a:lnTo>
                <a:lnTo>
                  <a:pt x="0" y="37042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3481083">
            <a:off x="17276181" y="7543466"/>
            <a:ext cx="380309" cy="370421"/>
          </a:xfrm>
          <a:custGeom>
            <a:avLst/>
            <a:gdLst/>
            <a:ahLst/>
            <a:cxnLst/>
            <a:rect r="r" b="b" t="t" l="l"/>
            <a:pathLst>
              <a:path h="370421" w="380309">
                <a:moveTo>
                  <a:pt x="0" y="0"/>
                </a:moveTo>
                <a:lnTo>
                  <a:pt x="380309" y="0"/>
                </a:lnTo>
                <a:lnTo>
                  <a:pt x="380309" y="370422"/>
                </a:lnTo>
                <a:lnTo>
                  <a:pt x="0" y="37042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683805">
            <a:off x="14479641" y="9258300"/>
            <a:ext cx="1290790" cy="1079397"/>
          </a:xfrm>
          <a:custGeom>
            <a:avLst/>
            <a:gdLst/>
            <a:ahLst/>
            <a:cxnLst/>
            <a:rect r="r" b="b" t="t" l="l"/>
            <a:pathLst>
              <a:path h="1079397" w="1290790">
                <a:moveTo>
                  <a:pt x="0" y="0"/>
                </a:moveTo>
                <a:lnTo>
                  <a:pt x="1290790" y="0"/>
                </a:lnTo>
                <a:lnTo>
                  <a:pt x="1290790" y="1079397"/>
                </a:lnTo>
                <a:lnTo>
                  <a:pt x="0" y="1079397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-1142799">
            <a:off x="995722" y="460176"/>
            <a:ext cx="308887" cy="379526"/>
          </a:xfrm>
          <a:custGeom>
            <a:avLst/>
            <a:gdLst/>
            <a:ahLst/>
            <a:cxnLst/>
            <a:rect r="r" b="b" t="t" l="l"/>
            <a:pathLst>
              <a:path h="379526" w="308887">
                <a:moveTo>
                  <a:pt x="0" y="0"/>
                </a:moveTo>
                <a:lnTo>
                  <a:pt x="308887" y="0"/>
                </a:lnTo>
                <a:lnTo>
                  <a:pt x="308887" y="379526"/>
                </a:lnTo>
                <a:lnTo>
                  <a:pt x="0" y="379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7376262">
            <a:off x="2036380" y="299036"/>
            <a:ext cx="694364" cy="455966"/>
          </a:xfrm>
          <a:custGeom>
            <a:avLst/>
            <a:gdLst/>
            <a:ahLst/>
            <a:cxnLst/>
            <a:rect r="r" b="b" t="t" l="l"/>
            <a:pathLst>
              <a:path h="455966" w="694364">
                <a:moveTo>
                  <a:pt x="0" y="0"/>
                </a:moveTo>
                <a:lnTo>
                  <a:pt x="694364" y="0"/>
                </a:lnTo>
                <a:lnTo>
                  <a:pt x="694364" y="455965"/>
                </a:lnTo>
                <a:lnTo>
                  <a:pt x="0" y="455965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3091028">
            <a:off x="1571933" y="799266"/>
            <a:ext cx="308887" cy="379526"/>
          </a:xfrm>
          <a:custGeom>
            <a:avLst/>
            <a:gdLst/>
            <a:ahLst/>
            <a:cxnLst/>
            <a:rect r="r" b="b" t="t" l="l"/>
            <a:pathLst>
              <a:path h="379526" w="308887">
                <a:moveTo>
                  <a:pt x="0" y="0"/>
                </a:moveTo>
                <a:lnTo>
                  <a:pt x="308887" y="0"/>
                </a:lnTo>
                <a:lnTo>
                  <a:pt x="308887" y="379526"/>
                </a:lnTo>
                <a:lnTo>
                  <a:pt x="0" y="379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-1538165">
            <a:off x="2064142" y="888765"/>
            <a:ext cx="619791" cy="678494"/>
          </a:xfrm>
          <a:custGeom>
            <a:avLst/>
            <a:gdLst/>
            <a:ahLst/>
            <a:cxnLst/>
            <a:rect r="r" b="b" t="t" l="l"/>
            <a:pathLst>
              <a:path h="678494" w="619791">
                <a:moveTo>
                  <a:pt x="0" y="0"/>
                </a:moveTo>
                <a:lnTo>
                  <a:pt x="619791" y="0"/>
                </a:lnTo>
                <a:lnTo>
                  <a:pt x="619791" y="678494"/>
                </a:lnTo>
                <a:lnTo>
                  <a:pt x="0" y="678494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671430" y="1563166"/>
            <a:ext cx="8519741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 spc="168">
                <a:solidFill>
                  <a:srgbClr val="00806C"/>
                </a:solidFill>
                <a:latin typeface="TAN Kindred"/>
                <a:ea typeface="TAN Kindred"/>
                <a:cs typeface="TAN Kindred"/>
                <a:sym typeface="TAN Kindred"/>
              </a:rPr>
              <a:t>CHALLENGES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81724" y="2744064"/>
            <a:ext cx="8519741" cy="4059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72" indent="-356236" lvl="1">
              <a:lnSpc>
                <a:spcPts val="4620"/>
              </a:lnSpc>
              <a:buFont typeface="Arial"/>
              <a:buChar char="•"/>
            </a:pPr>
            <a:r>
              <a:rPr lang="en-US" sz="3300" spc="33">
                <a:solidFill>
                  <a:srgbClr val="00806C"/>
                </a:solidFill>
                <a:latin typeface="Josefin Sans"/>
                <a:ea typeface="Josefin Sans"/>
                <a:cs typeface="Josefin Sans"/>
                <a:sym typeface="Josefin Sans"/>
              </a:rPr>
              <a:t>Ensuring Seamless Mpesa Payment integration across different devices</a:t>
            </a:r>
          </a:p>
          <a:p>
            <a:pPr algn="l" marL="712472" indent="-356236" lvl="1">
              <a:lnSpc>
                <a:spcPts val="4620"/>
              </a:lnSpc>
              <a:buFont typeface="Arial"/>
              <a:buChar char="•"/>
            </a:pPr>
            <a:r>
              <a:rPr lang="en-US" sz="3300" spc="33">
                <a:solidFill>
                  <a:srgbClr val="00806C"/>
                </a:solidFill>
                <a:latin typeface="Josefin Sans"/>
                <a:ea typeface="Josefin Sans"/>
                <a:cs typeface="Josefin Sans"/>
                <a:sym typeface="Josefin Sans"/>
              </a:rPr>
              <a:t>Handling dynamic inventory of perishable goods in Realtime</a:t>
            </a:r>
          </a:p>
          <a:p>
            <a:pPr algn="l" marL="712472" indent="-356236" lvl="1">
              <a:lnSpc>
                <a:spcPts val="4620"/>
              </a:lnSpc>
              <a:buFont typeface="Arial"/>
              <a:buChar char="•"/>
            </a:pPr>
            <a:r>
              <a:rPr lang="en-US" sz="3300" spc="33">
                <a:solidFill>
                  <a:srgbClr val="00806C"/>
                </a:solidFill>
                <a:latin typeface="Josefin Sans"/>
                <a:ea typeface="Josefin Sans"/>
                <a:cs typeface="Josefin Sans"/>
                <a:sym typeface="Josefin Sans"/>
              </a:rPr>
              <a:t>Implementing a reliable delivery tracking system</a:t>
            </a:r>
          </a:p>
          <a:p>
            <a:pPr algn="l">
              <a:lnSpc>
                <a:spcPts val="4620"/>
              </a:lnSpc>
            </a:pPr>
          </a:p>
        </p:txBody>
      </p:sp>
      <p:sp>
        <p:nvSpPr>
          <p:cNvPr name="Freeform 33" id="33"/>
          <p:cNvSpPr/>
          <p:nvPr/>
        </p:nvSpPr>
        <p:spPr>
          <a:xfrm flipH="false" flipV="false" rot="-2407817">
            <a:off x="901535" y="4781972"/>
            <a:ext cx="478210" cy="858033"/>
          </a:xfrm>
          <a:custGeom>
            <a:avLst/>
            <a:gdLst/>
            <a:ahLst/>
            <a:cxnLst/>
            <a:rect r="r" b="b" t="t" l="l"/>
            <a:pathLst>
              <a:path h="858033" w="478210">
                <a:moveTo>
                  <a:pt x="0" y="0"/>
                </a:moveTo>
                <a:lnTo>
                  <a:pt x="478211" y="0"/>
                </a:lnTo>
                <a:lnTo>
                  <a:pt x="478211" y="858033"/>
                </a:lnTo>
                <a:lnTo>
                  <a:pt x="0" y="858033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9011276">
            <a:off x="335826" y="598320"/>
            <a:ext cx="308887" cy="379526"/>
          </a:xfrm>
          <a:custGeom>
            <a:avLst/>
            <a:gdLst/>
            <a:ahLst/>
            <a:cxnLst/>
            <a:rect r="r" b="b" t="t" l="l"/>
            <a:pathLst>
              <a:path h="379526" w="308887">
                <a:moveTo>
                  <a:pt x="0" y="0"/>
                </a:moveTo>
                <a:lnTo>
                  <a:pt x="308887" y="0"/>
                </a:lnTo>
                <a:lnTo>
                  <a:pt x="308887" y="379526"/>
                </a:lnTo>
                <a:lnTo>
                  <a:pt x="0" y="379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E3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4302287" y="-1058222"/>
            <a:ext cx="5235368" cy="4673756"/>
          </a:xfrm>
          <a:custGeom>
            <a:avLst/>
            <a:gdLst/>
            <a:ahLst/>
            <a:cxnLst/>
            <a:rect r="r" b="b" t="t" l="l"/>
            <a:pathLst>
              <a:path h="4673756" w="5235368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54468" y="6671466"/>
            <a:ext cx="5235368" cy="4673756"/>
          </a:xfrm>
          <a:custGeom>
            <a:avLst/>
            <a:gdLst/>
            <a:ahLst/>
            <a:cxnLst/>
            <a:rect r="r" b="b" t="t" l="l"/>
            <a:pathLst>
              <a:path h="4673756" w="5235368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814194">
            <a:off x="16428494" y="82191"/>
            <a:ext cx="4745395" cy="4296740"/>
          </a:xfrm>
          <a:custGeom>
            <a:avLst/>
            <a:gdLst/>
            <a:ahLst/>
            <a:cxnLst/>
            <a:rect r="r" b="b" t="t" l="l"/>
            <a:pathLst>
              <a:path h="4296740" w="4745395">
                <a:moveTo>
                  <a:pt x="0" y="0"/>
                </a:moveTo>
                <a:lnTo>
                  <a:pt x="4745396" y="0"/>
                </a:lnTo>
                <a:lnTo>
                  <a:pt x="4745396" y="4296739"/>
                </a:lnTo>
                <a:lnTo>
                  <a:pt x="0" y="4296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251473">
            <a:off x="-2694024" y="3753103"/>
            <a:ext cx="4745395" cy="4296740"/>
          </a:xfrm>
          <a:custGeom>
            <a:avLst/>
            <a:gdLst/>
            <a:ahLst/>
            <a:cxnLst/>
            <a:rect r="r" b="b" t="t" l="l"/>
            <a:pathLst>
              <a:path h="4296740" w="4745395">
                <a:moveTo>
                  <a:pt x="0" y="0"/>
                </a:moveTo>
                <a:lnTo>
                  <a:pt x="4745395" y="0"/>
                </a:lnTo>
                <a:lnTo>
                  <a:pt x="4745395" y="4296739"/>
                </a:lnTo>
                <a:lnTo>
                  <a:pt x="0" y="4296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071405" y="2632333"/>
            <a:ext cx="5859635" cy="1080826"/>
            <a:chOff x="0" y="0"/>
            <a:chExt cx="1543278" cy="2846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43278" cy="284662"/>
            </a:xfrm>
            <a:custGeom>
              <a:avLst/>
              <a:gdLst/>
              <a:ahLst/>
              <a:cxnLst/>
              <a:rect r="r" b="b" t="t" l="l"/>
              <a:pathLst>
                <a:path h="284662" w="1543278">
                  <a:moveTo>
                    <a:pt x="13212" y="0"/>
                  </a:moveTo>
                  <a:lnTo>
                    <a:pt x="1530066" y="0"/>
                  </a:lnTo>
                  <a:cubicBezTo>
                    <a:pt x="1533570" y="0"/>
                    <a:pt x="1536931" y="1392"/>
                    <a:pt x="1539409" y="3870"/>
                  </a:cubicBezTo>
                  <a:cubicBezTo>
                    <a:pt x="1541887" y="6348"/>
                    <a:pt x="1543278" y="9708"/>
                    <a:pt x="1543278" y="13212"/>
                  </a:cubicBezTo>
                  <a:lnTo>
                    <a:pt x="1543278" y="271450"/>
                  </a:lnTo>
                  <a:cubicBezTo>
                    <a:pt x="1543278" y="274954"/>
                    <a:pt x="1541887" y="278315"/>
                    <a:pt x="1539409" y="280792"/>
                  </a:cubicBezTo>
                  <a:cubicBezTo>
                    <a:pt x="1536931" y="283270"/>
                    <a:pt x="1533570" y="284662"/>
                    <a:pt x="1530066" y="284662"/>
                  </a:cubicBezTo>
                  <a:lnTo>
                    <a:pt x="13212" y="284662"/>
                  </a:lnTo>
                  <a:cubicBezTo>
                    <a:pt x="9708" y="284662"/>
                    <a:pt x="6348" y="283270"/>
                    <a:pt x="3870" y="280792"/>
                  </a:cubicBezTo>
                  <a:cubicBezTo>
                    <a:pt x="1392" y="278315"/>
                    <a:pt x="0" y="274954"/>
                    <a:pt x="0" y="271450"/>
                  </a:cubicBezTo>
                  <a:lnTo>
                    <a:pt x="0" y="13212"/>
                  </a:lnTo>
                  <a:cubicBezTo>
                    <a:pt x="0" y="9708"/>
                    <a:pt x="1392" y="6348"/>
                    <a:pt x="3870" y="3870"/>
                  </a:cubicBezTo>
                  <a:cubicBezTo>
                    <a:pt x="6348" y="1392"/>
                    <a:pt x="9708" y="0"/>
                    <a:pt x="13212" y="0"/>
                  </a:cubicBezTo>
                  <a:close/>
                </a:path>
              </a:pathLst>
            </a:custGeom>
            <a:solidFill>
              <a:srgbClr val="00806C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543278" cy="332287"/>
            </a:xfrm>
            <a:prstGeom prst="rect">
              <a:avLst/>
            </a:prstGeom>
          </p:spPr>
          <p:txBody>
            <a:bodyPr anchor="ctr" rtlCol="false" tIns="127000" lIns="127000" bIns="127000" rIns="127000"/>
            <a:lstStyle/>
            <a:p>
              <a:pPr algn="ctr">
                <a:lnSpc>
                  <a:spcPts val="3639"/>
                </a:lnSpc>
              </a:pPr>
              <a:r>
                <a:rPr lang="en-US" sz="2799" spc="27">
                  <a:solidFill>
                    <a:srgbClr val="D2E3C3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WEEK 1 DAY (1-7)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81384" y="2632333"/>
            <a:ext cx="8135211" cy="1083107"/>
            <a:chOff x="0" y="0"/>
            <a:chExt cx="2142607" cy="28526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42607" cy="285263"/>
            </a:xfrm>
            <a:custGeom>
              <a:avLst/>
              <a:gdLst/>
              <a:ahLst/>
              <a:cxnLst/>
              <a:rect r="r" b="b" t="t" l="l"/>
              <a:pathLst>
                <a:path h="285263" w="2142607">
                  <a:moveTo>
                    <a:pt x="9517" y="0"/>
                  </a:moveTo>
                  <a:lnTo>
                    <a:pt x="2133091" y="0"/>
                  </a:lnTo>
                  <a:cubicBezTo>
                    <a:pt x="2138346" y="0"/>
                    <a:pt x="2142607" y="4261"/>
                    <a:pt x="2142607" y="9517"/>
                  </a:cubicBezTo>
                  <a:lnTo>
                    <a:pt x="2142607" y="275746"/>
                  </a:lnTo>
                  <a:cubicBezTo>
                    <a:pt x="2142607" y="281002"/>
                    <a:pt x="2138346" y="285263"/>
                    <a:pt x="2133091" y="285263"/>
                  </a:cubicBezTo>
                  <a:lnTo>
                    <a:pt x="9517" y="285263"/>
                  </a:lnTo>
                  <a:cubicBezTo>
                    <a:pt x="4261" y="285263"/>
                    <a:pt x="0" y="281002"/>
                    <a:pt x="0" y="275746"/>
                  </a:cubicBezTo>
                  <a:lnTo>
                    <a:pt x="0" y="9517"/>
                  </a:lnTo>
                  <a:cubicBezTo>
                    <a:pt x="0" y="4261"/>
                    <a:pt x="4261" y="0"/>
                    <a:pt x="9517" y="0"/>
                  </a:cubicBezTo>
                  <a:close/>
                </a:path>
              </a:pathLst>
            </a:custGeom>
            <a:solidFill>
              <a:srgbClr val="FFD5C3"/>
            </a:solidFill>
            <a:ln w="28575" cap="sq">
              <a:solidFill>
                <a:srgbClr val="00806C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2142607" cy="3519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400" spc="24">
                  <a:solidFill>
                    <a:srgbClr val="8C4127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Day (1-7) : Finalizing Project plan and setting up the front end and backend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071405" y="3884609"/>
            <a:ext cx="5859635" cy="919257"/>
            <a:chOff x="0" y="0"/>
            <a:chExt cx="1543278" cy="24210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43278" cy="242109"/>
            </a:xfrm>
            <a:custGeom>
              <a:avLst/>
              <a:gdLst/>
              <a:ahLst/>
              <a:cxnLst/>
              <a:rect r="r" b="b" t="t" l="l"/>
              <a:pathLst>
                <a:path h="242109" w="1543278">
                  <a:moveTo>
                    <a:pt x="13212" y="0"/>
                  </a:moveTo>
                  <a:lnTo>
                    <a:pt x="1530066" y="0"/>
                  </a:lnTo>
                  <a:cubicBezTo>
                    <a:pt x="1533570" y="0"/>
                    <a:pt x="1536931" y="1392"/>
                    <a:pt x="1539409" y="3870"/>
                  </a:cubicBezTo>
                  <a:cubicBezTo>
                    <a:pt x="1541887" y="6348"/>
                    <a:pt x="1543278" y="9708"/>
                    <a:pt x="1543278" y="13212"/>
                  </a:cubicBezTo>
                  <a:lnTo>
                    <a:pt x="1543278" y="228896"/>
                  </a:lnTo>
                  <a:cubicBezTo>
                    <a:pt x="1543278" y="232401"/>
                    <a:pt x="1541887" y="235761"/>
                    <a:pt x="1539409" y="238239"/>
                  </a:cubicBezTo>
                  <a:cubicBezTo>
                    <a:pt x="1536931" y="240717"/>
                    <a:pt x="1533570" y="242109"/>
                    <a:pt x="1530066" y="242109"/>
                  </a:cubicBezTo>
                  <a:lnTo>
                    <a:pt x="13212" y="242109"/>
                  </a:lnTo>
                  <a:cubicBezTo>
                    <a:pt x="9708" y="242109"/>
                    <a:pt x="6348" y="240717"/>
                    <a:pt x="3870" y="238239"/>
                  </a:cubicBezTo>
                  <a:cubicBezTo>
                    <a:pt x="1392" y="235761"/>
                    <a:pt x="0" y="232401"/>
                    <a:pt x="0" y="228896"/>
                  </a:cubicBezTo>
                  <a:lnTo>
                    <a:pt x="0" y="13212"/>
                  </a:lnTo>
                  <a:cubicBezTo>
                    <a:pt x="0" y="9708"/>
                    <a:pt x="1392" y="6348"/>
                    <a:pt x="3870" y="3870"/>
                  </a:cubicBezTo>
                  <a:cubicBezTo>
                    <a:pt x="6348" y="1392"/>
                    <a:pt x="9708" y="0"/>
                    <a:pt x="13212" y="0"/>
                  </a:cubicBezTo>
                  <a:close/>
                </a:path>
              </a:pathLst>
            </a:custGeom>
            <a:solidFill>
              <a:srgbClr val="00806C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543278" cy="270684"/>
            </a:xfrm>
            <a:prstGeom prst="rect">
              <a:avLst/>
            </a:prstGeom>
          </p:spPr>
          <p:txBody>
            <a:bodyPr anchor="ctr" rtlCol="false" tIns="127000" lIns="127000" bIns="127000" rIns="127000"/>
            <a:lstStyle/>
            <a:p>
              <a:pPr algn="ctr">
                <a:lnSpc>
                  <a:spcPts val="3380"/>
                </a:lnSpc>
              </a:pPr>
              <a:r>
                <a:rPr lang="en-US" sz="2600" spc="26">
                  <a:solidFill>
                    <a:srgbClr val="D2E3C3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WEEK 2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081384" y="3884609"/>
            <a:ext cx="8135211" cy="919257"/>
            <a:chOff x="0" y="0"/>
            <a:chExt cx="2142607" cy="24210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142607" cy="242109"/>
            </a:xfrm>
            <a:custGeom>
              <a:avLst/>
              <a:gdLst/>
              <a:ahLst/>
              <a:cxnLst/>
              <a:rect r="r" b="b" t="t" l="l"/>
              <a:pathLst>
                <a:path h="242109" w="2142607">
                  <a:moveTo>
                    <a:pt x="9517" y="0"/>
                  </a:moveTo>
                  <a:lnTo>
                    <a:pt x="2133091" y="0"/>
                  </a:lnTo>
                  <a:cubicBezTo>
                    <a:pt x="2138346" y="0"/>
                    <a:pt x="2142607" y="4261"/>
                    <a:pt x="2142607" y="9517"/>
                  </a:cubicBezTo>
                  <a:lnTo>
                    <a:pt x="2142607" y="232592"/>
                  </a:lnTo>
                  <a:cubicBezTo>
                    <a:pt x="2142607" y="237848"/>
                    <a:pt x="2138346" y="242109"/>
                    <a:pt x="2133091" y="242109"/>
                  </a:cubicBezTo>
                  <a:lnTo>
                    <a:pt x="9517" y="242109"/>
                  </a:lnTo>
                  <a:cubicBezTo>
                    <a:pt x="4261" y="242109"/>
                    <a:pt x="0" y="237848"/>
                    <a:pt x="0" y="232592"/>
                  </a:cubicBezTo>
                  <a:lnTo>
                    <a:pt x="0" y="9517"/>
                  </a:lnTo>
                  <a:cubicBezTo>
                    <a:pt x="0" y="4261"/>
                    <a:pt x="4261" y="0"/>
                    <a:pt x="9517" y="0"/>
                  </a:cubicBezTo>
                  <a:close/>
                </a:path>
              </a:pathLst>
            </a:custGeom>
            <a:solidFill>
              <a:srgbClr val="FFD5C3"/>
            </a:solidFill>
            <a:ln w="28575" cap="sq">
              <a:solidFill>
                <a:srgbClr val="00806C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2142607" cy="308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400" spc="24">
                  <a:solidFill>
                    <a:srgbClr val="8C4127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Day (8-14) Building The different plattform modules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071405" y="5137241"/>
            <a:ext cx="5859635" cy="919257"/>
            <a:chOff x="0" y="0"/>
            <a:chExt cx="1543278" cy="24210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43278" cy="242109"/>
            </a:xfrm>
            <a:custGeom>
              <a:avLst/>
              <a:gdLst/>
              <a:ahLst/>
              <a:cxnLst/>
              <a:rect r="r" b="b" t="t" l="l"/>
              <a:pathLst>
                <a:path h="242109" w="1543278">
                  <a:moveTo>
                    <a:pt x="13212" y="0"/>
                  </a:moveTo>
                  <a:lnTo>
                    <a:pt x="1530066" y="0"/>
                  </a:lnTo>
                  <a:cubicBezTo>
                    <a:pt x="1533570" y="0"/>
                    <a:pt x="1536931" y="1392"/>
                    <a:pt x="1539409" y="3870"/>
                  </a:cubicBezTo>
                  <a:cubicBezTo>
                    <a:pt x="1541887" y="6348"/>
                    <a:pt x="1543278" y="9708"/>
                    <a:pt x="1543278" y="13212"/>
                  </a:cubicBezTo>
                  <a:lnTo>
                    <a:pt x="1543278" y="228896"/>
                  </a:lnTo>
                  <a:cubicBezTo>
                    <a:pt x="1543278" y="232401"/>
                    <a:pt x="1541887" y="235761"/>
                    <a:pt x="1539409" y="238239"/>
                  </a:cubicBezTo>
                  <a:cubicBezTo>
                    <a:pt x="1536931" y="240717"/>
                    <a:pt x="1533570" y="242109"/>
                    <a:pt x="1530066" y="242109"/>
                  </a:cubicBezTo>
                  <a:lnTo>
                    <a:pt x="13212" y="242109"/>
                  </a:lnTo>
                  <a:cubicBezTo>
                    <a:pt x="9708" y="242109"/>
                    <a:pt x="6348" y="240717"/>
                    <a:pt x="3870" y="238239"/>
                  </a:cubicBezTo>
                  <a:cubicBezTo>
                    <a:pt x="1392" y="235761"/>
                    <a:pt x="0" y="232401"/>
                    <a:pt x="0" y="228896"/>
                  </a:cubicBezTo>
                  <a:lnTo>
                    <a:pt x="0" y="13212"/>
                  </a:lnTo>
                  <a:cubicBezTo>
                    <a:pt x="0" y="9708"/>
                    <a:pt x="1392" y="6348"/>
                    <a:pt x="3870" y="3870"/>
                  </a:cubicBezTo>
                  <a:cubicBezTo>
                    <a:pt x="6348" y="1392"/>
                    <a:pt x="9708" y="0"/>
                    <a:pt x="13212" y="0"/>
                  </a:cubicBezTo>
                  <a:close/>
                </a:path>
              </a:pathLst>
            </a:custGeom>
            <a:solidFill>
              <a:srgbClr val="00806C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1543278" cy="270684"/>
            </a:xfrm>
            <a:prstGeom prst="rect">
              <a:avLst/>
            </a:prstGeom>
          </p:spPr>
          <p:txBody>
            <a:bodyPr anchor="ctr" rtlCol="false" tIns="127000" lIns="127000" bIns="127000" rIns="127000"/>
            <a:lstStyle/>
            <a:p>
              <a:pPr algn="ctr">
                <a:lnSpc>
                  <a:spcPts val="3380"/>
                </a:lnSpc>
              </a:pPr>
              <a:r>
                <a:rPr lang="en-US" sz="2600" spc="26">
                  <a:solidFill>
                    <a:srgbClr val="D2E3C3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WEEK 3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081384" y="5137241"/>
            <a:ext cx="8135211" cy="919257"/>
            <a:chOff x="0" y="0"/>
            <a:chExt cx="2142607" cy="24210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142607" cy="242109"/>
            </a:xfrm>
            <a:custGeom>
              <a:avLst/>
              <a:gdLst/>
              <a:ahLst/>
              <a:cxnLst/>
              <a:rect r="r" b="b" t="t" l="l"/>
              <a:pathLst>
                <a:path h="242109" w="2142607">
                  <a:moveTo>
                    <a:pt x="9517" y="0"/>
                  </a:moveTo>
                  <a:lnTo>
                    <a:pt x="2133091" y="0"/>
                  </a:lnTo>
                  <a:cubicBezTo>
                    <a:pt x="2138346" y="0"/>
                    <a:pt x="2142607" y="4261"/>
                    <a:pt x="2142607" y="9517"/>
                  </a:cubicBezTo>
                  <a:lnTo>
                    <a:pt x="2142607" y="232592"/>
                  </a:lnTo>
                  <a:cubicBezTo>
                    <a:pt x="2142607" y="237848"/>
                    <a:pt x="2138346" y="242109"/>
                    <a:pt x="2133091" y="242109"/>
                  </a:cubicBezTo>
                  <a:lnTo>
                    <a:pt x="9517" y="242109"/>
                  </a:lnTo>
                  <a:cubicBezTo>
                    <a:pt x="4261" y="242109"/>
                    <a:pt x="0" y="237848"/>
                    <a:pt x="0" y="232592"/>
                  </a:cubicBezTo>
                  <a:lnTo>
                    <a:pt x="0" y="9517"/>
                  </a:lnTo>
                  <a:cubicBezTo>
                    <a:pt x="0" y="4261"/>
                    <a:pt x="4261" y="0"/>
                    <a:pt x="9517" y="0"/>
                  </a:cubicBezTo>
                  <a:close/>
                </a:path>
              </a:pathLst>
            </a:custGeom>
            <a:solidFill>
              <a:srgbClr val="FFD5C3"/>
            </a:solidFill>
            <a:ln w="28575" cap="sq">
              <a:solidFill>
                <a:srgbClr val="00806C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2142607" cy="308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400" spc="24">
                  <a:solidFill>
                    <a:srgbClr val="8C4127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Day (15-21) Endpoint testing and third-party integration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2071405" y="6389873"/>
            <a:ext cx="5859635" cy="1083107"/>
            <a:chOff x="0" y="0"/>
            <a:chExt cx="1543278" cy="28526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543278" cy="285263"/>
            </a:xfrm>
            <a:custGeom>
              <a:avLst/>
              <a:gdLst/>
              <a:ahLst/>
              <a:cxnLst/>
              <a:rect r="r" b="b" t="t" l="l"/>
              <a:pathLst>
                <a:path h="285263" w="1543278">
                  <a:moveTo>
                    <a:pt x="13212" y="0"/>
                  </a:moveTo>
                  <a:lnTo>
                    <a:pt x="1530066" y="0"/>
                  </a:lnTo>
                  <a:cubicBezTo>
                    <a:pt x="1533570" y="0"/>
                    <a:pt x="1536931" y="1392"/>
                    <a:pt x="1539409" y="3870"/>
                  </a:cubicBezTo>
                  <a:cubicBezTo>
                    <a:pt x="1541887" y="6348"/>
                    <a:pt x="1543278" y="9708"/>
                    <a:pt x="1543278" y="13212"/>
                  </a:cubicBezTo>
                  <a:lnTo>
                    <a:pt x="1543278" y="272050"/>
                  </a:lnTo>
                  <a:cubicBezTo>
                    <a:pt x="1543278" y="275555"/>
                    <a:pt x="1541887" y="278915"/>
                    <a:pt x="1539409" y="281393"/>
                  </a:cubicBezTo>
                  <a:cubicBezTo>
                    <a:pt x="1536931" y="283871"/>
                    <a:pt x="1533570" y="285263"/>
                    <a:pt x="1530066" y="285263"/>
                  </a:cubicBezTo>
                  <a:lnTo>
                    <a:pt x="13212" y="285263"/>
                  </a:lnTo>
                  <a:cubicBezTo>
                    <a:pt x="9708" y="285263"/>
                    <a:pt x="6348" y="283871"/>
                    <a:pt x="3870" y="281393"/>
                  </a:cubicBezTo>
                  <a:cubicBezTo>
                    <a:pt x="1392" y="278915"/>
                    <a:pt x="0" y="275555"/>
                    <a:pt x="0" y="272050"/>
                  </a:cubicBezTo>
                  <a:lnTo>
                    <a:pt x="0" y="13212"/>
                  </a:lnTo>
                  <a:cubicBezTo>
                    <a:pt x="0" y="9708"/>
                    <a:pt x="1392" y="6348"/>
                    <a:pt x="3870" y="3870"/>
                  </a:cubicBezTo>
                  <a:cubicBezTo>
                    <a:pt x="6348" y="1392"/>
                    <a:pt x="9708" y="0"/>
                    <a:pt x="13212" y="0"/>
                  </a:cubicBezTo>
                  <a:close/>
                </a:path>
              </a:pathLst>
            </a:custGeom>
            <a:solidFill>
              <a:srgbClr val="00806C"/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1543278" cy="313838"/>
            </a:xfrm>
            <a:prstGeom prst="rect">
              <a:avLst/>
            </a:prstGeom>
          </p:spPr>
          <p:txBody>
            <a:bodyPr anchor="ctr" rtlCol="false" tIns="127000" lIns="127000" bIns="127000" rIns="127000"/>
            <a:lstStyle/>
            <a:p>
              <a:pPr algn="ctr">
                <a:lnSpc>
                  <a:spcPts val="3380"/>
                </a:lnSpc>
              </a:pPr>
              <a:r>
                <a:rPr lang="en-US" sz="2600" spc="26">
                  <a:solidFill>
                    <a:srgbClr val="D2E3C3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WEEK 4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8081384" y="6389873"/>
            <a:ext cx="8135211" cy="1083107"/>
            <a:chOff x="0" y="0"/>
            <a:chExt cx="2142607" cy="28526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142607" cy="285263"/>
            </a:xfrm>
            <a:custGeom>
              <a:avLst/>
              <a:gdLst/>
              <a:ahLst/>
              <a:cxnLst/>
              <a:rect r="r" b="b" t="t" l="l"/>
              <a:pathLst>
                <a:path h="285263" w="2142607">
                  <a:moveTo>
                    <a:pt x="9517" y="0"/>
                  </a:moveTo>
                  <a:lnTo>
                    <a:pt x="2133091" y="0"/>
                  </a:lnTo>
                  <a:cubicBezTo>
                    <a:pt x="2138346" y="0"/>
                    <a:pt x="2142607" y="4261"/>
                    <a:pt x="2142607" y="9517"/>
                  </a:cubicBezTo>
                  <a:lnTo>
                    <a:pt x="2142607" y="275746"/>
                  </a:lnTo>
                  <a:cubicBezTo>
                    <a:pt x="2142607" y="281002"/>
                    <a:pt x="2138346" y="285263"/>
                    <a:pt x="2133091" y="285263"/>
                  </a:cubicBezTo>
                  <a:lnTo>
                    <a:pt x="9517" y="285263"/>
                  </a:lnTo>
                  <a:cubicBezTo>
                    <a:pt x="4261" y="285263"/>
                    <a:pt x="0" y="281002"/>
                    <a:pt x="0" y="275746"/>
                  </a:cubicBezTo>
                  <a:lnTo>
                    <a:pt x="0" y="9517"/>
                  </a:lnTo>
                  <a:cubicBezTo>
                    <a:pt x="0" y="4261"/>
                    <a:pt x="4261" y="0"/>
                    <a:pt x="9517" y="0"/>
                  </a:cubicBezTo>
                  <a:close/>
                </a:path>
              </a:pathLst>
            </a:custGeom>
            <a:solidFill>
              <a:srgbClr val="FFD5C3"/>
            </a:solidFill>
            <a:ln w="28575" cap="sq">
              <a:solidFill>
                <a:srgbClr val="00806C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66675"/>
              <a:ext cx="2142607" cy="3519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400" spc="24">
                  <a:solidFill>
                    <a:srgbClr val="8C4127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Day (22-27) UI/UX Refinement, User Testing and Feedback, Bug Fixes and Deployment</a:t>
              </a: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1726855">
            <a:off x="-310398" y="8025797"/>
            <a:ext cx="3147229" cy="2774364"/>
          </a:xfrm>
          <a:custGeom>
            <a:avLst/>
            <a:gdLst/>
            <a:ahLst/>
            <a:cxnLst/>
            <a:rect r="r" b="b" t="t" l="l"/>
            <a:pathLst>
              <a:path h="2774364" w="3147229">
                <a:moveTo>
                  <a:pt x="0" y="0"/>
                </a:moveTo>
                <a:lnTo>
                  <a:pt x="3147229" y="0"/>
                </a:lnTo>
                <a:lnTo>
                  <a:pt x="3147229" y="2774364"/>
                </a:lnTo>
                <a:lnTo>
                  <a:pt x="0" y="27743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-468863">
            <a:off x="17090667" y="3114316"/>
            <a:ext cx="920591" cy="1246044"/>
          </a:xfrm>
          <a:custGeom>
            <a:avLst/>
            <a:gdLst/>
            <a:ahLst/>
            <a:cxnLst/>
            <a:rect r="r" b="b" t="t" l="l"/>
            <a:pathLst>
              <a:path h="1246044" w="920591">
                <a:moveTo>
                  <a:pt x="0" y="0"/>
                </a:moveTo>
                <a:lnTo>
                  <a:pt x="920591" y="0"/>
                </a:lnTo>
                <a:lnTo>
                  <a:pt x="920591" y="1246044"/>
                </a:lnTo>
                <a:lnTo>
                  <a:pt x="0" y="12460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1165870">
            <a:off x="16388349" y="1721253"/>
            <a:ext cx="1533691" cy="1282518"/>
          </a:xfrm>
          <a:custGeom>
            <a:avLst/>
            <a:gdLst/>
            <a:ahLst/>
            <a:cxnLst/>
            <a:rect r="r" b="b" t="t" l="l"/>
            <a:pathLst>
              <a:path h="1282518" w="1533691">
                <a:moveTo>
                  <a:pt x="0" y="0"/>
                </a:moveTo>
                <a:lnTo>
                  <a:pt x="1533691" y="0"/>
                </a:lnTo>
                <a:lnTo>
                  <a:pt x="1533691" y="1282518"/>
                </a:lnTo>
                <a:lnTo>
                  <a:pt x="0" y="12825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1473085">
            <a:off x="501532" y="3008593"/>
            <a:ext cx="759225" cy="1543141"/>
          </a:xfrm>
          <a:custGeom>
            <a:avLst/>
            <a:gdLst/>
            <a:ahLst/>
            <a:cxnLst/>
            <a:rect r="r" b="b" t="t" l="l"/>
            <a:pathLst>
              <a:path h="1543141" w="759225">
                <a:moveTo>
                  <a:pt x="0" y="0"/>
                </a:moveTo>
                <a:lnTo>
                  <a:pt x="759225" y="0"/>
                </a:lnTo>
                <a:lnTo>
                  <a:pt x="759225" y="1543141"/>
                </a:lnTo>
                <a:lnTo>
                  <a:pt x="0" y="15431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true" flipV="false" rot="-1122351">
            <a:off x="15637215" y="716241"/>
            <a:ext cx="1359682" cy="897681"/>
          </a:xfrm>
          <a:custGeom>
            <a:avLst/>
            <a:gdLst/>
            <a:ahLst/>
            <a:cxnLst/>
            <a:rect r="r" b="b" t="t" l="l"/>
            <a:pathLst>
              <a:path h="897681" w="1359682">
                <a:moveTo>
                  <a:pt x="1359683" y="0"/>
                </a:moveTo>
                <a:lnTo>
                  <a:pt x="0" y="0"/>
                </a:lnTo>
                <a:lnTo>
                  <a:pt x="0" y="897680"/>
                </a:lnTo>
                <a:lnTo>
                  <a:pt x="1359683" y="897680"/>
                </a:lnTo>
                <a:lnTo>
                  <a:pt x="1359683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1322195">
            <a:off x="1082614" y="4660982"/>
            <a:ext cx="715574" cy="783349"/>
          </a:xfrm>
          <a:custGeom>
            <a:avLst/>
            <a:gdLst/>
            <a:ahLst/>
            <a:cxnLst/>
            <a:rect r="r" b="b" t="t" l="l"/>
            <a:pathLst>
              <a:path h="783349" w="715574">
                <a:moveTo>
                  <a:pt x="0" y="0"/>
                </a:moveTo>
                <a:lnTo>
                  <a:pt x="715574" y="0"/>
                </a:lnTo>
                <a:lnTo>
                  <a:pt x="715574" y="783348"/>
                </a:lnTo>
                <a:lnTo>
                  <a:pt x="0" y="78334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-1104439">
            <a:off x="14679657" y="305290"/>
            <a:ext cx="715574" cy="783349"/>
          </a:xfrm>
          <a:custGeom>
            <a:avLst/>
            <a:gdLst/>
            <a:ahLst/>
            <a:cxnLst/>
            <a:rect r="r" b="b" t="t" l="l"/>
            <a:pathLst>
              <a:path h="783349" w="715574">
                <a:moveTo>
                  <a:pt x="0" y="0"/>
                </a:moveTo>
                <a:lnTo>
                  <a:pt x="715574" y="0"/>
                </a:lnTo>
                <a:lnTo>
                  <a:pt x="715574" y="783349"/>
                </a:lnTo>
                <a:lnTo>
                  <a:pt x="0" y="78334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-2102065">
            <a:off x="463603" y="4683981"/>
            <a:ext cx="326744" cy="401467"/>
          </a:xfrm>
          <a:custGeom>
            <a:avLst/>
            <a:gdLst/>
            <a:ahLst/>
            <a:cxnLst/>
            <a:rect r="r" b="b" t="t" l="l"/>
            <a:pathLst>
              <a:path h="401467" w="326744">
                <a:moveTo>
                  <a:pt x="0" y="0"/>
                </a:moveTo>
                <a:lnTo>
                  <a:pt x="326745" y="0"/>
                </a:lnTo>
                <a:lnTo>
                  <a:pt x="326745" y="401467"/>
                </a:lnTo>
                <a:lnTo>
                  <a:pt x="0" y="40146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-630343">
            <a:off x="382438" y="6011510"/>
            <a:ext cx="720217" cy="1827398"/>
          </a:xfrm>
          <a:custGeom>
            <a:avLst/>
            <a:gdLst/>
            <a:ahLst/>
            <a:cxnLst/>
            <a:rect r="r" b="b" t="t" l="l"/>
            <a:pathLst>
              <a:path h="1827398" w="720217">
                <a:moveTo>
                  <a:pt x="0" y="0"/>
                </a:moveTo>
                <a:lnTo>
                  <a:pt x="720217" y="0"/>
                </a:lnTo>
                <a:lnTo>
                  <a:pt x="720217" y="1827398"/>
                </a:lnTo>
                <a:lnTo>
                  <a:pt x="0" y="182739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178142" y="5727264"/>
            <a:ext cx="737778" cy="720048"/>
          </a:xfrm>
          <a:custGeom>
            <a:avLst/>
            <a:gdLst/>
            <a:ahLst/>
            <a:cxnLst/>
            <a:rect r="r" b="b" t="t" l="l"/>
            <a:pathLst>
              <a:path h="720048" w="737778">
                <a:moveTo>
                  <a:pt x="0" y="0"/>
                </a:moveTo>
                <a:lnTo>
                  <a:pt x="737778" y="0"/>
                </a:lnTo>
                <a:lnTo>
                  <a:pt x="737778" y="720048"/>
                </a:lnTo>
                <a:lnTo>
                  <a:pt x="0" y="72004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2369503">
            <a:off x="823712" y="5349224"/>
            <a:ext cx="326744" cy="401467"/>
          </a:xfrm>
          <a:custGeom>
            <a:avLst/>
            <a:gdLst/>
            <a:ahLst/>
            <a:cxnLst/>
            <a:rect r="r" b="b" t="t" l="l"/>
            <a:pathLst>
              <a:path h="401467" w="326744">
                <a:moveTo>
                  <a:pt x="0" y="0"/>
                </a:moveTo>
                <a:lnTo>
                  <a:pt x="326744" y="0"/>
                </a:lnTo>
                <a:lnTo>
                  <a:pt x="326744" y="401467"/>
                </a:lnTo>
                <a:lnTo>
                  <a:pt x="0" y="40146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732923">
            <a:off x="243145" y="5267636"/>
            <a:ext cx="383831" cy="372316"/>
          </a:xfrm>
          <a:custGeom>
            <a:avLst/>
            <a:gdLst/>
            <a:ahLst/>
            <a:cxnLst/>
            <a:rect r="r" b="b" t="t" l="l"/>
            <a:pathLst>
              <a:path h="372316" w="383831">
                <a:moveTo>
                  <a:pt x="0" y="0"/>
                </a:moveTo>
                <a:lnTo>
                  <a:pt x="383830" y="0"/>
                </a:lnTo>
                <a:lnTo>
                  <a:pt x="383830" y="372316"/>
                </a:lnTo>
                <a:lnTo>
                  <a:pt x="0" y="37231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5214681">
            <a:off x="1022127" y="4231000"/>
            <a:ext cx="383831" cy="372316"/>
          </a:xfrm>
          <a:custGeom>
            <a:avLst/>
            <a:gdLst/>
            <a:ahLst/>
            <a:cxnLst/>
            <a:rect r="r" b="b" t="t" l="l"/>
            <a:pathLst>
              <a:path h="372316" w="383831">
                <a:moveTo>
                  <a:pt x="0" y="0"/>
                </a:moveTo>
                <a:lnTo>
                  <a:pt x="383831" y="0"/>
                </a:lnTo>
                <a:lnTo>
                  <a:pt x="383831" y="372316"/>
                </a:lnTo>
                <a:lnTo>
                  <a:pt x="0" y="37231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3408072">
            <a:off x="17322444" y="552799"/>
            <a:ext cx="348316" cy="339260"/>
          </a:xfrm>
          <a:custGeom>
            <a:avLst/>
            <a:gdLst/>
            <a:ahLst/>
            <a:cxnLst/>
            <a:rect r="r" b="b" t="t" l="l"/>
            <a:pathLst>
              <a:path h="339260" w="348316">
                <a:moveTo>
                  <a:pt x="0" y="0"/>
                </a:moveTo>
                <a:lnTo>
                  <a:pt x="348316" y="0"/>
                </a:lnTo>
                <a:lnTo>
                  <a:pt x="348316" y="339260"/>
                </a:lnTo>
                <a:lnTo>
                  <a:pt x="0" y="3392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8746767">
            <a:off x="17678130" y="1036024"/>
            <a:ext cx="348316" cy="339260"/>
          </a:xfrm>
          <a:custGeom>
            <a:avLst/>
            <a:gdLst/>
            <a:ahLst/>
            <a:cxnLst/>
            <a:rect r="r" b="b" t="t" l="l"/>
            <a:pathLst>
              <a:path h="339260" w="348316">
                <a:moveTo>
                  <a:pt x="0" y="0"/>
                </a:moveTo>
                <a:lnTo>
                  <a:pt x="348316" y="0"/>
                </a:lnTo>
                <a:lnTo>
                  <a:pt x="348316" y="339260"/>
                </a:lnTo>
                <a:lnTo>
                  <a:pt x="0" y="3392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-3716831">
            <a:off x="15533849" y="293253"/>
            <a:ext cx="344426" cy="438281"/>
          </a:xfrm>
          <a:custGeom>
            <a:avLst/>
            <a:gdLst/>
            <a:ahLst/>
            <a:cxnLst/>
            <a:rect r="r" b="b" t="t" l="l"/>
            <a:pathLst>
              <a:path h="438281" w="344426">
                <a:moveTo>
                  <a:pt x="0" y="0"/>
                </a:moveTo>
                <a:lnTo>
                  <a:pt x="344426" y="0"/>
                </a:lnTo>
                <a:lnTo>
                  <a:pt x="344426" y="438280"/>
                </a:lnTo>
                <a:lnTo>
                  <a:pt x="0" y="43828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-850573">
            <a:off x="17738216" y="1557831"/>
            <a:ext cx="383831" cy="372316"/>
          </a:xfrm>
          <a:custGeom>
            <a:avLst/>
            <a:gdLst/>
            <a:ahLst/>
            <a:cxnLst/>
            <a:rect r="r" b="b" t="t" l="l"/>
            <a:pathLst>
              <a:path h="372316" w="383831">
                <a:moveTo>
                  <a:pt x="0" y="0"/>
                </a:moveTo>
                <a:lnTo>
                  <a:pt x="383831" y="0"/>
                </a:lnTo>
                <a:lnTo>
                  <a:pt x="383831" y="372316"/>
                </a:lnTo>
                <a:lnTo>
                  <a:pt x="0" y="37231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3180893">
            <a:off x="16559368" y="227476"/>
            <a:ext cx="344426" cy="438281"/>
          </a:xfrm>
          <a:custGeom>
            <a:avLst/>
            <a:gdLst/>
            <a:ahLst/>
            <a:cxnLst/>
            <a:rect r="r" b="b" t="t" l="l"/>
            <a:pathLst>
              <a:path h="438281" w="344426">
                <a:moveTo>
                  <a:pt x="0" y="0"/>
                </a:moveTo>
                <a:lnTo>
                  <a:pt x="344426" y="0"/>
                </a:lnTo>
                <a:lnTo>
                  <a:pt x="344426" y="438280"/>
                </a:lnTo>
                <a:lnTo>
                  <a:pt x="0" y="43828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-2072642">
            <a:off x="16001597" y="245415"/>
            <a:ext cx="348316" cy="339260"/>
          </a:xfrm>
          <a:custGeom>
            <a:avLst/>
            <a:gdLst/>
            <a:ahLst/>
            <a:cxnLst/>
            <a:rect r="r" b="b" t="t" l="l"/>
            <a:pathLst>
              <a:path h="339260" w="348316">
                <a:moveTo>
                  <a:pt x="0" y="0"/>
                </a:moveTo>
                <a:lnTo>
                  <a:pt x="348316" y="0"/>
                </a:lnTo>
                <a:lnTo>
                  <a:pt x="348316" y="339260"/>
                </a:lnTo>
                <a:lnTo>
                  <a:pt x="0" y="3392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2700000">
            <a:off x="2925515" y="9128601"/>
            <a:ext cx="769596" cy="1036798"/>
          </a:xfrm>
          <a:custGeom>
            <a:avLst/>
            <a:gdLst/>
            <a:ahLst/>
            <a:cxnLst/>
            <a:rect r="r" b="b" t="t" l="l"/>
            <a:pathLst>
              <a:path h="1036798" w="769596">
                <a:moveTo>
                  <a:pt x="0" y="0"/>
                </a:moveTo>
                <a:lnTo>
                  <a:pt x="769596" y="0"/>
                </a:lnTo>
                <a:lnTo>
                  <a:pt x="769596" y="1036799"/>
                </a:lnTo>
                <a:lnTo>
                  <a:pt x="0" y="103679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50" id="50"/>
          <p:cNvSpPr txBox="true"/>
          <p:nvPr/>
        </p:nvSpPr>
        <p:spPr>
          <a:xfrm rot="0">
            <a:off x="4884130" y="1008819"/>
            <a:ext cx="8519741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spc="168">
                <a:solidFill>
                  <a:srgbClr val="00806C"/>
                </a:solidFill>
                <a:latin typeface="TAN Kindred"/>
                <a:ea typeface="TAN Kindred"/>
                <a:cs typeface="TAN Kindred"/>
                <a:sym typeface="TAN Kindred"/>
              </a:rPr>
              <a:t>SCHEDULE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E3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454898">
            <a:off x="-1187184" y="-820925"/>
            <a:ext cx="5235368" cy="4673756"/>
          </a:xfrm>
          <a:custGeom>
            <a:avLst/>
            <a:gdLst/>
            <a:ahLst/>
            <a:cxnLst/>
            <a:rect r="r" b="b" t="t" l="l"/>
            <a:pathLst>
              <a:path h="4673756" w="5235368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4314611">
            <a:off x="-2588804" y="2837775"/>
            <a:ext cx="4380716" cy="2874845"/>
          </a:xfrm>
          <a:custGeom>
            <a:avLst/>
            <a:gdLst/>
            <a:ahLst/>
            <a:cxnLst/>
            <a:rect r="r" b="b" t="t" l="l"/>
            <a:pathLst>
              <a:path h="2874845" w="4380716">
                <a:moveTo>
                  <a:pt x="4380717" y="0"/>
                </a:moveTo>
                <a:lnTo>
                  <a:pt x="0" y="0"/>
                </a:lnTo>
                <a:lnTo>
                  <a:pt x="0" y="2874845"/>
                </a:lnTo>
                <a:lnTo>
                  <a:pt x="4380717" y="2874845"/>
                </a:lnTo>
                <a:lnTo>
                  <a:pt x="43807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223576">
            <a:off x="14099060" y="6578882"/>
            <a:ext cx="5235368" cy="4673756"/>
          </a:xfrm>
          <a:custGeom>
            <a:avLst/>
            <a:gdLst/>
            <a:ahLst/>
            <a:cxnLst/>
            <a:rect r="r" b="b" t="t" l="l"/>
            <a:pathLst>
              <a:path h="4673756" w="5235368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4126251">
            <a:off x="16334452" y="4916129"/>
            <a:ext cx="4380716" cy="2874845"/>
          </a:xfrm>
          <a:custGeom>
            <a:avLst/>
            <a:gdLst/>
            <a:ahLst/>
            <a:cxnLst/>
            <a:rect r="r" b="b" t="t" l="l"/>
            <a:pathLst>
              <a:path h="2874845" w="4380716">
                <a:moveTo>
                  <a:pt x="0" y="2874845"/>
                </a:moveTo>
                <a:lnTo>
                  <a:pt x="4380716" y="2874845"/>
                </a:lnTo>
                <a:lnTo>
                  <a:pt x="4380716" y="0"/>
                </a:lnTo>
                <a:lnTo>
                  <a:pt x="0" y="0"/>
                </a:lnTo>
                <a:lnTo>
                  <a:pt x="0" y="287484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359568">
            <a:off x="14597311" y="7312676"/>
            <a:ext cx="3588988" cy="3162796"/>
          </a:xfrm>
          <a:custGeom>
            <a:avLst/>
            <a:gdLst/>
            <a:ahLst/>
            <a:cxnLst/>
            <a:rect r="r" b="b" t="t" l="l"/>
            <a:pathLst>
              <a:path h="3162796" w="3588988">
                <a:moveTo>
                  <a:pt x="0" y="0"/>
                </a:moveTo>
                <a:lnTo>
                  <a:pt x="3588988" y="0"/>
                </a:lnTo>
                <a:lnTo>
                  <a:pt x="3588988" y="3162796"/>
                </a:lnTo>
                <a:lnTo>
                  <a:pt x="0" y="31627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167068">
            <a:off x="16716745" y="3434163"/>
            <a:ext cx="1940278" cy="1821436"/>
          </a:xfrm>
          <a:custGeom>
            <a:avLst/>
            <a:gdLst/>
            <a:ahLst/>
            <a:cxnLst/>
            <a:rect r="r" b="b" t="t" l="l"/>
            <a:pathLst>
              <a:path h="1821436" w="1940278">
                <a:moveTo>
                  <a:pt x="1940277" y="0"/>
                </a:moveTo>
                <a:lnTo>
                  <a:pt x="0" y="0"/>
                </a:lnTo>
                <a:lnTo>
                  <a:pt x="0" y="1821436"/>
                </a:lnTo>
                <a:lnTo>
                  <a:pt x="1940277" y="1821436"/>
                </a:lnTo>
                <a:lnTo>
                  <a:pt x="1940277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145686">
            <a:off x="14953656" y="8098713"/>
            <a:ext cx="832191" cy="1689728"/>
          </a:xfrm>
          <a:custGeom>
            <a:avLst/>
            <a:gdLst/>
            <a:ahLst/>
            <a:cxnLst/>
            <a:rect r="r" b="b" t="t" l="l"/>
            <a:pathLst>
              <a:path h="1689728" w="832191">
                <a:moveTo>
                  <a:pt x="0" y="0"/>
                </a:moveTo>
                <a:lnTo>
                  <a:pt x="832191" y="0"/>
                </a:lnTo>
                <a:lnTo>
                  <a:pt x="832191" y="1689728"/>
                </a:lnTo>
                <a:lnTo>
                  <a:pt x="0" y="16897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62545">
            <a:off x="13081283" y="8178079"/>
            <a:ext cx="1919158" cy="2623083"/>
          </a:xfrm>
          <a:custGeom>
            <a:avLst/>
            <a:gdLst/>
            <a:ahLst/>
            <a:cxnLst/>
            <a:rect r="r" b="b" t="t" l="l"/>
            <a:pathLst>
              <a:path h="2623083" w="1919158">
                <a:moveTo>
                  <a:pt x="0" y="0"/>
                </a:moveTo>
                <a:lnTo>
                  <a:pt x="1919159" y="0"/>
                </a:lnTo>
                <a:lnTo>
                  <a:pt x="1919159" y="2623083"/>
                </a:lnTo>
                <a:lnTo>
                  <a:pt x="0" y="26230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730113">
            <a:off x="-43892" y="647754"/>
            <a:ext cx="1563300" cy="2797852"/>
          </a:xfrm>
          <a:custGeom>
            <a:avLst/>
            <a:gdLst/>
            <a:ahLst/>
            <a:cxnLst/>
            <a:rect r="r" b="b" t="t" l="l"/>
            <a:pathLst>
              <a:path h="2797852" w="1563300">
                <a:moveTo>
                  <a:pt x="0" y="0"/>
                </a:moveTo>
                <a:lnTo>
                  <a:pt x="1563300" y="0"/>
                </a:lnTo>
                <a:lnTo>
                  <a:pt x="1563300" y="2797852"/>
                </a:lnTo>
                <a:lnTo>
                  <a:pt x="0" y="27978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042311">
            <a:off x="1851301" y="436327"/>
            <a:ext cx="879673" cy="1184745"/>
          </a:xfrm>
          <a:custGeom>
            <a:avLst/>
            <a:gdLst/>
            <a:ahLst/>
            <a:cxnLst/>
            <a:rect r="r" b="b" t="t" l="l"/>
            <a:pathLst>
              <a:path h="1184745" w="879673">
                <a:moveTo>
                  <a:pt x="0" y="0"/>
                </a:moveTo>
                <a:lnTo>
                  <a:pt x="879674" y="0"/>
                </a:lnTo>
                <a:lnTo>
                  <a:pt x="879674" y="1184746"/>
                </a:lnTo>
                <a:lnTo>
                  <a:pt x="0" y="118474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4923115">
            <a:off x="900232" y="4663029"/>
            <a:ext cx="824448" cy="1116004"/>
          </a:xfrm>
          <a:custGeom>
            <a:avLst/>
            <a:gdLst/>
            <a:ahLst/>
            <a:cxnLst/>
            <a:rect r="r" b="b" t="t" l="l"/>
            <a:pathLst>
              <a:path h="1116004" w="824448">
                <a:moveTo>
                  <a:pt x="824448" y="0"/>
                </a:moveTo>
                <a:lnTo>
                  <a:pt x="0" y="0"/>
                </a:lnTo>
                <a:lnTo>
                  <a:pt x="0" y="1116004"/>
                </a:lnTo>
                <a:lnTo>
                  <a:pt x="824448" y="1116004"/>
                </a:lnTo>
                <a:lnTo>
                  <a:pt x="824448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2163802">
            <a:off x="140977" y="5750543"/>
            <a:ext cx="1193563" cy="1150296"/>
          </a:xfrm>
          <a:custGeom>
            <a:avLst/>
            <a:gdLst/>
            <a:ahLst/>
            <a:cxnLst/>
            <a:rect r="r" b="b" t="t" l="l"/>
            <a:pathLst>
              <a:path h="1150296" w="1193563">
                <a:moveTo>
                  <a:pt x="0" y="0"/>
                </a:moveTo>
                <a:lnTo>
                  <a:pt x="1193562" y="0"/>
                </a:lnTo>
                <a:lnTo>
                  <a:pt x="1193562" y="1150296"/>
                </a:lnTo>
                <a:lnTo>
                  <a:pt x="0" y="115029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245690">
            <a:off x="163748" y="2712455"/>
            <a:ext cx="965140" cy="1051924"/>
          </a:xfrm>
          <a:custGeom>
            <a:avLst/>
            <a:gdLst/>
            <a:ahLst/>
            <a:cxnLst/>
            <a:rect r="r" b="b" t="t" l="l"/>
            <a:pathLst>
              <a:path h="1051924" w="965140">
                <a:moveTo>
                  <a:pt x="0" y="0"/>
                </a:moveTo>
                <a:lnTo>
                  <a:pt x="965140" y="0"/>
                </a:lnTo>
                <a:lnTo>
                  <a:pt x="965140" y="1051924"/>
                </a:lnTo>
                <a:lnTo>
                  <a:pt x="0" y="105192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1677701">
            <a:off x="16578126" y="5656595"/>
            <a:ext cx="769178" cy="1385907"/>
          </a:xfrm>
          <a:custGeom>
            <a:avLst/>
            <a:gdLst/>
            <a:ahLst/>
            <a:cxnLst/>
            <a:rect r="r" b="b" t="t" l="l"/>
            <a:pathLst>
              <a:path h="1385907" w="769178">
                <a:moveTo>
                  <a:pt x="0" y="0"/>
                </a:moveTo>
                <a:lnTo>
                  <a:pt x="769179" y="0"/>
                </a:lnTo>
                <a:lnTo>
                  <a:pt x="769179" y="1385907"/>
                </a:lnTo>
                <a:lnTo>
                  <a:pt x="0" y="138590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3976601">
            <a:off x="17572461" y="5582705"/>
            <a:ext cx="694805" cy="455966"/>
          </a:xfrm>
          <a:custGeom>
            <a:avLst/>
            <a:gdLst/>
            <a:ahLst/>
            <a:cxnLst/>
            <a:rect r="r" b="b" t="t" l="l"/>
            <a:pathLst>
              <a:path h="455966" w="694805">
                <a:moveTo>
                  <a:pt x="0" y="0"/>
                </a:moveTo>
                <a:lnTo>
                  <a:pt x="694805" y="0"/>
                </a:lnTo>
                <a:lnTo>
                  <a:pt x="694805" y="455966"/>
                </a:lnTo>
                <a:lnTo>
                  <a:pt x="0" y="45596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141286">
            <a:off x="17729319" y="6694814"/>
            <a:ext cx="362039" cy="352535"/>
          </a:xfrm>
          <a:custGeom>
            <a:avLst/>
            <a:gdLst/>
            <a:ahLst/>
            <a:cxnLst/>
            <a:rect r="r" b="b" t="t" l="l"/>
            <a:pathLst>
              <a:path h="352535" w="362039">
                <a:moveTo>
                  <a:pt x="0" y="0"/>
                </a:moveTo>
                <a:lnTo>
                  <a:pt x="362039" y="0"/>
                </a:lnTo>
                <a:lnTo>
                  <a:pt x="362039" y="352535"/>
                </a:lnTo>
                <a:lnTo>
                  <a:pt x="0" y="35253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2555000">
            <a:off x="16706570" y="5135977"/>
            <a:ext cx="362039" cy="352535"/>
          </a:xfrm>
          <a:custGeom>
            <a:avLst/>
            <a:gdLst/>
            <a:ahLst/>
            <a:cxnLst/>
            <a:rect r="r" b="b" t="t" l="l"/>
            <a:pathLst>
              <a:path h="352535" w="362039">
                <a:moveTo>
                  <a:pt x="0" y="0"/>
                </a:moveTo>
                <a:lnTo>
                  <a:pt x="362039" y="0"/>
                </a:lnTo>
                <a:lnTo>
                  <a:pt x="362039" y="352536"/>
                </a:lnTo>
                <a:lnTo>
                  <a:pt x="0" y="35253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7571379" y="6248376"/>
            <a:ext cx="311149" cy="301814"/>
          </a:xfrm>
          <a:custGeom>
            <a:avLst/>
            <a:gdLst/>
            <a:ahLst/>
            <a:cxnLst/>
            <a:rect r="r" b="b" t="t" l="l"/>
            <a:pathLst>
              <a:path h="301814" w="311149">
                <a:moveTo>
                  <a:pt x="0" y="0"/>
                </a:moveTo>
                <a:lnTo>
                  <a:pt x="311148" y="0"/>
                </a:lnTo>
                <a:lnTo>
                  <a:pt x="311148" y="301814"/>
                </a:lnTo>
                <a:lnTo>
                  <a:pt x="0" y="30181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6065337">
            <a:off x="17253162" y="5323553"/>
            <a:ext cx="311149" cy="301814"/>
          </a:xfrm>
          <a:custGeom>
            <a:avLst/>
            <a:gdLst/>
            <a:ahLst/>
            <a:cxnLst/>
            <a:rect r="r" b="b" t="t" l="l"/>
            <a:pathLst>
              <a:path h="301814" w="311149">
                <a:moveTo>
                  <a:pt x="0" y="0"/>
                </a:moveTo>
                <a:lnTo>
                  <a:pt x="311149" y="0"/>
                </a:lnTo>
                <a:lnTo>
                  <a:pt x="311149" y="301814"/>
                </a:lnTo>
                <a:lnTo>
                  <a:pt x="0" y="30181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4169750">
            <a:off x="17837300" y="7384098"/>
            <a:ext cx="311149" cy="301814"/>
          </a:xfrm>
          <a:custGeom>
            <a:avLst/>
            <a:gdLst/>
            <a:ahLst/>
            <a:cxnLst/>
            <a:rect r="r" b="b" t="t" l="l"/>
            <a:pathLst>
              <a:path h="301814" w="311149">
                <a:moveTo>
                  <a:pt x="0" y="0"/>
                </a:moveTo>
                <a:lnTo>
                  <a:pt x="311148" y="0"/>
                </a:lnTo>
                <a:lnTo>
                  <a:pt x="311148" y="301814"/>
                </a:lnTo>
                <a:lnTo>
                  <a:pt x="0" y="30181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1347831">
            <a:off x="332652" y="4565583"/>
            <a:ext cx="392132" cy="703376"/>
          </a:xfrm>
          <a:custGeom>
            <a:avLst/>
            <a:gdLst/>
            <a:ahLst/>
            <a:cxnLst/>
            <a:rect r="r" b="b" t="t" l="l"/>
            <a:pathLst>
              <a:path h="703376" w="392132">
                <a:moveTo>
                  <a:pt x="0" y="0"/>
                </a:moveTo>
                <a:lnTo>
                  <a:pt x="392132" y="0"/>
                </a:lnTo>
                <a:lnTo>
                  <a:pt x="392132" y="703376"/>
                </a:lnTo>
                <a:lnTo>
                  <a:pt x="0" y="70337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2700000">
            <a:off x="573012" y="3782259"/>
            <a:ext cx="594433" cy="1206971"/>
          </a:xfrm>
          <a:custGeom>
            <a:avLst/>
            <a:gdLst/>
            <a:ahLst/>
            <a:cxnLst/>
            <a:rect r="r" b="b" t="t" l="l"/>
            <a:pathLst>
              <a:path h="1206971" w="594433">
                <a:moveTo>
                  <a:pt x="0" y="0"/>
                </a:moveTo>
                <a:lnTo>
                  <a:pt x="594433" y="0"/>
                </a:lnTo>
                <a:lnTo>
                  <a:pt x="594433" y="1206972"/>
                </a:lnTo>
                <a:lnTo>
                  <a:pt x="0" y="12069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767261">
            <a:off x="165846" y="5359247"/>
            <a:ext cx="362039" cy="352535"/>
          </a:xfrm>
          <a:custGeom>
            <a:avLst/>
            <a:gdLst/>
            <a:ahLst/>
            <a:cxnLst/>
            <a:rect r="r" b="b" t="t" l="l"/>
            <a:pathLst>
              <a:path h="352535" w="362039">
                <a:moveTo>
                  <a:pt x="0" y="0"/>
                </a:moveTo>
                <a:lnTo>
                  <a:pt x="362038" y="0"/>
                </a:lnTo>
                <a:lnTo>
                  <a:pt x="362038" y="352535"/>
                </a:lnTo>
                <a:lnTo>
                  <a:pt x="0" y="35253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3976601">
            <a:off x="2842412" y="469581"/>
            <a:ext cx="694805" cy="455966"/>
          </a:xfrm>
          <a:custGeom>
            <a:avLst/>
            <a:gdLst/>
            <a:ahLst/>
            <a:cxnLst/>
            <a:rect r="r" b="b" t="t" l="l"/>
            <a:pathLst>
              <a:path h="455966" w="694805">
                <a:moveTo>
                  <a:pt x="0" y="0"/>
                </a:moveTo>
                <a:lnTo>
                  <a:pt x="694805" y="0"/>
                </a:lnTo>
                <a:lnTo>
                  <a:pt x="694805" y="455965"/>
                </a:lnTo>
                <a:lnTo>
                  <a:pt x="0" y="45596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4739129">
            <a:off x="1529398" y="409345"/>
            <a:ext cx="311149" cy="301814"/>
          </a:xfrm>
          <a:custGeom>
            <a:avLst/>
            <a:gdLst/>
            <a:ahLst/>
            <a:cxnLst/>
            <a:rect r="r" b="b" t="t" l="l"/>
            <a:pathLst>
              <a:path h="301814" w="311149">
                <a:moveTo>
                  <a:pt x="0" y="0"/>
                </a:moveTo>
                <a:lnTo>
                  <a:pt x="311149" y="0"/>
                </a:lnTo>
                <a:lnTo>
                  <a:pt x="311149" y="301814"/>
                </a:lnTo>
                <a:lnTo>
                  <a:pt x="0" y="30181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-2519798">
            <a:off x="406835" y="444049"/>
            <a:ext cx="311149" cy="301814"/>
          </a:xfrm>
          <a:custGeom>
            <a:avLst/>
            <a:gdLst/>
            <a:ahLst/>
            <a:cxnLst/>
            <a:rect r="r" b="b" t="t" l="l"/>
            <a:pathLst>
              <a:path h="301814" w="311149">
                <a:moveTo>
                  <a:pt x="0" y="0"/>
                </a:moveTo>
                <a:lnTo>
                  <a:pt x="311149" y="0"/>
                </a:lnTo>
                <a:lnTo>
                  <a:pt x="311149" y="301815"/>
                </a:lnTo>
                <a:lnTo>
                  <a:pt x="0" y="301815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-3510446">
            <a:off x="1004614" y="274859"/>
            <a:ext cx="362039" cy="352535"/>
          </a:xfrm>
          <a:custGeom>
            <a:avLst/>
            <a:gdLst/>
            <a:ahLst/>
            <a:cxnLst/>
            <a:rect r="r" b="b" t="t" l="l"/>
            <a:pathLst>
              <a:path h="352535" w="362039">
                <a:moveTo>
                  <a:pt x="0" y="0"/>
                </a:moveTo>
                <a:lnTo>
                  <a:pt x="362038" y="0"/>
                </a:lnTo>
                <a:lnTo>
                  <a:pt x="362038" y="352536"/>
                </a:lnTo>
                <a:lnTo>
                  <a:pt x="0" y="35253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3280899" y="1642002"/>
            <a:ext cx="11726202" cy="1943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spc="168">
                <a:solidFill>
                  <a:srgbClr val="00806C"/>
                </a:solidFill>
                <a:latin typeface="TAN Kindred"/>
                <a:ea typeface="TAN Kindred"/>
                <a:cs typeface="TAN Kindred"/>
                <a:sym typeface="TAN Kindred"/>
              </a:rPr>
              <a:t>THANK YOU FOR WATCHING!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280899" y="3715142"/>
            <a:ext cx="11726202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spc="33">
                <a:solidFill>
                  <a:srgbClr val="00806C"/>
                </a:solidFill>
                <a:latin typeface="Josefin Sans"/>
                <a:ea typeface="Josefin Sans"/>
                <a:cs typeface="Josefin Sans"/>
                <a:sym typeface="Josefin Sans"/>
              </a:rPr>
              <a:t>Feel free to reach out to us through any of the following: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538300" y="4890070"/>
            <a:ext cx="4760823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b="true" sz="3300" spc="33">
                <a:solidFill>
                  <a:srgbClr val="00806C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GITHUB: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280322" y="4764760"/>
            <a:ext cx="4760823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b="true" sz="3300" spc="33">
                <a:solidFill>
                  <a:srgbClr val="00806C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EMAIL: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538300" y="5393199"/>
            <a:ext cx="4760823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27">
                <a:solidFill>
                  <a:srgbClr val="00806C"/>
                </a:solidFill>
                <a:latin typeface="Josefin Sans"/>
                <a:ea typeface="Josefin Sans"/>
                <a:cs typeface="Josefin Sans"/>
                <a:sym typeface="Josefin Sans"/>
              </a:rPr>
              <a:t>github.com/zaidsaid-007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280322" y="5261964"/>
            <a:ext cx="4760823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27">
                <a:solidFill>
                  <a:srgbClr val="00806C"/>
                </a:solidFill>
                <a:latin typeface="Josefin Sans"/>
                <a:ea typeface="Josefin Sans"/>
                <a:cs typeface="Josefin Sans"/>
                <a:sym typeface="Josefin Sans"/>
              </a:rPr>
              <a:t>zaidsaid007@gmail.com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763589" y="6286098"/>
            <a:ext cx="4760823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b="true" sz="3300" spc="33">
                <a:solidFill>
                  <a:srgbClr val="00806C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LinkedIn: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763589" y="6783303"/>
            <a:ext cx="4760823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27">
                <a:solidFill>
                  <a:srgbClr val="00806C"/>
                </a:solidFill>
                <a:latin typeface="Josefin Sans"/>
                <a:ea typeface="Josefin Sans"/>
                <a:cs typeface="Josefin Sans"/>
                <a:sym typeface="Josefin Sans"/>
              </a:rPr>
              <a:t>@Zaid Mohammed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DAGSigd4FZA</dc:identifier>
  <dcterms:modified xsi:type="dcterms:W3CDTF">2011-08-01T06:04:30Z</dcterms:modified>
  <cp:revision>1</cp:revision>
  <dc:title>Veggie</dc:title>
</cp:coreProperties>
</file>